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60" r:id="rId6"/>
    <p:sldId id="2434" r:id="rId7"/>
    <p:sldId id="2444" r:id="rId8"/>
    <p:sldId id="2439" r:id="rId9"/>
    <p:sldId id="2451" r:id="rId10"/>
    <p:sldId id="2449" r:id="rId11"/>
    <p:sldId id="2452" r:id="rId12"/>
    <p:sldId id="2445" r:id="rId13"/>
    <p:sldId id="2446" r:id="rId14"/>
    <p:sldId id="2442" r:id="rId15"/>
    <p:sldId id="2448" r:id="rId16"/>
    <p:sldId id="2443" r:id="rId17"/>
    <p:sldId id="2453" r:id="rId18"/>
    <p:sldId id="2441" r:id="rId19"/>
  </p:sldIdLst>
  <p:sldSz cx="12192000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F400"/>
    <a:srgbClr val="05EE55"/>
    <a:srgbClr val="038B30"/>
    <a:srgbClr val="2F3342"/>
    <a:srgbClr val="05D74D"/>
    <a:srgbClr val="663300"/>
    <a:srgbClr val="04C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8E7E34-046B-4949-9AB3-D4FE869F9E39}" v="224" dt="2020-05-29T20:11:57.828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6408" autoAdjust="0"/>
  </p:normalViewPr>
  <p:slideViewPr>
    <p:cSldViewPr snapToGrid="0">
      <p:cViewPr varScale="1">
        <p:scale>
          <a:sx n="85" d="100"/>
          <a:sy n="85" d="100"/>
        </p:scale>
        <p:origin x="12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>
            <a:extLst>
              <a:ext uri="{FF2B5EF4-FFF2-40B4-BE49-F238E27FC236}">
                <a16:creationId xmlns:a16="http://schemas.microsoft.com/office/drawing/2014/main" id="{254265FD-4E3F-4008-BF0D-92438DDF38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>
            <a:extLst>
              <a:ext uri="{FF2B5EF4-FFF2-40B4-BE49-F238E27FC236}">
                <a16:creationId xmlns:a16="http://schemas.microsoft.com/office/drawing/2014/main" id="{7411FABC-D2A4-4DDD-AE15-415703DDD3E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2DDED86-FFC3-4A7D-9511-98BF6B5F77DC}" type="datetime1">
              <a:rPr lang="tr-TR" smtClean="0"/>
              <a:t>6.06.2020</a:t>
            </a:fld>
            <a:endParaRPr lang="tr-TR" dirty="0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27EBBAB0-AE2E-4EA6-BE3D-A8C4DA40070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A31D462F-4914-49FC-A851-7FFFE9D6E8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422B72-BD1C-4F41-B10E-CA0BEB17901E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3190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15.png>
</file>

<file path=ppt/media/image2.png>
</file>

<file path=ppt/media/image3.svg>
</file>

<file path=ppt/media/image4.jpg>
</file>

<file path=ppt/media/image5.jpg>
</file>

<file path=ppt/media/image6.jp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3E2000-C274-488A-91FD-82A754979E94}" type="datetime1">
              <a:rPr lang="tr-TR" smtClean="0"/>
              <a:pPr/>
              <a:t>6.06.2020</a:t>
            </a:fld>
            <a:endParaRPr lang="tr-TR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A3BE989-76B8-4F13-9267-01FDA45C437A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169730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 baseline="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17096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10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8644639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428688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38297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84035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36977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15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24292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444648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48946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4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1398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5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763648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6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19409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7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483784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8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06333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AA3BE989-76B8-4F13-9267-01FDA45C437A}" type="slidenum">
              <a:rPr lang="tr-TR" smtClean="0"/>
              <a:t>9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95778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a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sim Yer Tutucusu 13">
            <a:extLst>
              <a:ext uri="{FF2B5EF4-FFF2-40B4-BE49-F238E27FC236}">
                <a16:creationId xmlns:a16="http://schemas.microsoft.com/office/drawing/2014/main" id="{9FB41AE7-07AD-43D7-9418-6D32BE5E319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grpSp>
        <p:nvGrpSpPr>
          <p:cNvPr id="14" name="Grup 13">
            <a:extLst>
              <a:ext uri="{FF2B5EF4-FFF2-40B4-BE49-F238E27FC236}">
                <a16:creationId xmlns:a16="http://schemas.microsoft.com/office/drawing/2014/main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Dikdörtgen 15">
              <a:extLst>
                <a:ext uri="{FF2B5EF4-FFF2-40B4-BE49-F238E27FC236}">
                  <a16:creationId xmlns:a16="http://schemas.microsoft.com/office/drawing/2014/main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  <p:sp>
          <p:nvSpPr>
            <p:cNvPr id="17" name="Dikdörtgen 16">
              <a:extLst>
                <a:ext uri="{FF2B5EF4-FFF2-40B4-BE49-F238E27FC236}">
                  <a16:creationId xmlns:a16="http://schemas.microsoft.com/office/drawing/2014/main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 dirty="0"/>
              <a:t>Düzenlemek için tıklayın </a:t>
            </a:r>
            <a:br>
              <a:rPr lang="tr-TR" noProof="0" dirty="0"/>
            </a:br>
            <a:r>
              <a:rPr lang="tr-TR" noProof="0" dirty="0"/>
              <a:t>Ana başlık stili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  <p:pic>
        <p:nvPicPr>
          <p:cNvPr id="7" name="Resim 6" descr="klavye, yiyecek içeren bir resim&#10;&#10;Açıklama otomatik olarak oluşturuldu">
            <a:extLst>
              <a:ext uri="{FF2B5EF4-FFF2-40B4-BE49-F238E27FC236}">
                <a16:creationId xmlns:a16="http://schemas.microsoft.com/office/drawing/2014/main" id="{D4679B82-40AD-4C12-95C6-89166818CC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6525"/>
          <a:stretch/>
        </p:blipFill>
        <p:spPr>
          <a:xfrm>
            <a:off x="-71015" y="-35423"/>
            <a:ext cx="12263015" cy="689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61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ölüm Başlığ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 13">
            <a:extLst>
              <a:ext uri="{FF2B5EF4-FFF2-40B4-BE49-F238E27FC236}">
                <a16:creationId xmlns:a16="http://schemas.microsoft.com/office/drawing/2014/main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Dikdörtgen 15">
              <a:extLst>
                <a:ext uri="{FF2B5EF4-FFF2-40B4-BE49-F238E27FC236}">
                  <a16:creationId xmlns:a16="http://schemas.microsoft.com/office/drawing/2014/main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</p:grpSp>
      <p:sp>
        <p:nvSpPr>
          <p:cNvPr id="8" name="Başlık 1">
            <a:extLst>
              <a:ext uri="{FF2B5EF4-FFF2-40B4-BE49-F238E27FC236}">
                <a16:creationId xmlns:a16="http://schemas.microsoft.com/office/drawing/2014/main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11" name="Metin Yer Tutucusu 2">
            <a:extLst>
              <a:ext uri="{FF2B5EF4-FFF2-40B4-BE49-F238E27FC236}">
                <a16:creationId xmlns:a16="http://schemas.microsoft.com/office/drawing/2014/main" id="{CEC8E835-7291-427D-948E-B544E36AD12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506094" y="4127455"/>
            <a:ext cx="4351911" cy="29643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2000" cap="all" spc="600" baseline="0">
                <a:latin typeface="+mj-lt"/>
              </a:defRPr>
            </a:lvl1pPr>
          </a:lstStyle>
          <a:p>
            <a:pPr marL="228600" lvl="0" indent="-228600" algn="ctr" rtl="0"/>
            <a:r>
              <a:rPr lang="tr-TR" noProof="0" dirty="0"/>
              <a:t>ASIL METİN STİLLERİNİ DÜZENLE</a:t>
            </a:r>
          </a:p>
        </p:txBody>
      </p:sp>
    </p:spTree>
    <p:extLst>
      <p:ext uri="{BB962C8B-B14F-4D97-AF65-F5344CB8AC3E}">
        <p14:creationId xmlns:p14="http://schemas.microsoft.com/office/powerpoint/2010/main" val="808000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ikdörtgen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17" name="Dikdörtgen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16" name="İçerik Yer Tutucusu 2">
            <a:extLst>
              <a:ext uri="{FF2B5EF4-FFF2-40B4-BE49-F238E27FC236}">
                <a16:creationId xmlns:a16="http://schemas.microsoft.com/office/drawing/2014/main" id="{E20B4D13-5F10-4886-AF0F-09B6ABB5C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500" y="1431586"/>
            <a:ext cx="3467099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tr-TR" noProof="0"/>
              <a:t>Asıl metin stillerini düzenlemek için tıklayın</a:t>
            </a:r>
          </a:p>
          <a:p>
            <a:pPr lvl="1" rtl="0">
              <a:lnSpc>
                <a:spcPct val="150000"/>
              </a:lnSpc>
            </a:pPr>
            <a:r>
              <a:rPr lang="tr-TR" noProof="0"/>
              <a:t>İkinci düzey</a:t>
            </a:r>
          </a:p>
          <a:p>
            <a:pPr lvl="2" rtl="0">
              <a:lnSpc>
                <a:spcPct val="150000"/>
              </a:lnSpc>
            </a:pPr>
            <a:r>
              <a:rPr lang="tr-TR" noProof="0"/>
              <a:t>Üçüncü düzey</a:t>
            </a:r>
          </a:p>
          <a:p>
            <a:pPr lvl="3" rtl="0">
              <a:lnSpc>
                <a:spcPct val="150000"/>
              </a:lnSpc>
            </a:pPr>
            <a:r>
              <a:rPr lang="tr-TR" noProof="0"/>
              <a:t>Dördüncü düzey</a:t>
            </a:r>
          </a:p>
          <a:p>
            <a:pPr lvl="4" rtl="0">
              <a:lnSpc>
                <a:spcPct val="150000"/>
              </a:lnSpc>
            </a:pPr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19" name="İçerik Yer Tutucusu 3">
            <a:extLst>
              <a:ext uri="{FF2B5EF4-FFF2-40B4-BE49-F238E27FC236}">
                <a16:creationId xmlns:a16="http://schemas.microsoft.com/office/drawing/2014/main" id="{EE7BCAD4-8DB6-482F-8DC0-F6D653F92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53394" y="1431586"/>
            <a:ext cx="3467106" cy="4361203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dirty="0"/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lvl="0" rtl="0">
              <a:lnSpc>
                <a:spcPct val="150000"/>
              </a:lnSpc>
            </a:pPr>
            <a:r>
              <a:rPr lang="tr-TR" noProof="0"/>
              <a:t>Asıl metin stillerini düzenlemek için tıklayın</a:t>
            </a:r>
          </a:p>
          <a:p>
            <a:pPr lvl="1" rtl="0">
              <a:lnSpc>
                <a:spcPct val="150000"/>
              </a:lnSpc>
            </a:pPr>
            <a:r>
              <a:rPr lang="tr-TR" noProof="0"/>
              <a:t>İkinci düzey</a:t>
            </a:r>
          </a:p>
          <a:p>
            <a:pPr lvl="2" rtl="0">
              <a:lnSpc>
                <a:spcPct val="150000"/>
              </a:lnSpc>
            </a:pPr>
            <a:r>
              <a:rPr lang="tr-TR" noProof="0"/>
              <a:t>Üçüncü düzey</a:t>
            </a:r>
          </a:p>
          <a:p>
            <a:pPr lvl="3" rtl="0">
              <a:lnSpc>
                <a:spcPct val="150000"/>
              </a:lnSpc>
            </a:pPr>
            <a:r>
              <a:rPr lang="tr-TR" noProof="0"/>
              <a:t>Dördüncü düzey</a:t>
            </a:r>
          </a:p>
          <a:p>
            <a:pPr lvl="4" rtl="0">
              <a:lnSpc>
                <a:spcPct val="150000"/>
              </a:lnSpc>
            </a:pPr>
            <a:r>
              <a:rPr lang="tr-TR" noProof="0"/>
              <a:t>Beşinci düzey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81524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F38A5A1-070F-43C9-B2D5-C557B0D7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17" name="Dikdörtgen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7EA625CC-388D-4655-BFA6-2CC4FD9E889D}"/>
              </a:ext>
            </a:extLst>
          </p:cNvPr>
          <p:cNvSpPr/>
          <p:nvPr userDrawn="1"/>
        </p:nvSpPr>
        <p:spPr>
          <a:xfrm>
            <a:off x="4659081" y="447789"/>
            <a:ext cx="2873833" cy="59579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14" name="Metin Yer Tutucusu 4">
            <a:extLst>
              <a:ext uri="{FF2B5EF4-FFF2-40B4-BE49-F238E27FC236}">
                <a16:creationId xmlns:a16="http://schemas.microsoft.com/office/drawing/2014/main" id="{17A78D63-E00C-4155-A5B2-B3431A09A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153395" y="1061132"/>
            <a:ext cx="3464721" cy="823912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>
              <a:buNone/>
              <a:defRPr lang="en-US" sz="2400" b="1" dirty="0">
                <a:latin typeface="+mj-lt"/>
              </a:defRPr>
            </a:lvl1pPr>
          </a:lstStyle>
          <a:p>
            <a:pPr marL="228600" lvl="0" indent="-228600" algn="ctr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5" name="İçerik Yer Tutucusu 5">
            <a:extLst>
              <a:ext uri="{FF2B5EF4-FFF2-40B4-BE49-F238E27FC236}">
                <a16:creationId xmlns:a16="http://schemas.microsoft.com/office/drawing/2014/main" id="{60C17447-B870-4054-B568-8B6B321EC5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53394" y="2108201"/>
            <a:ext cx="3464722" cy="3684588"/>
          </a:xfr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def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400" dirty="0"/>
            </a:lvl2pPr>
            <a:lvl3pPr>
              <a:defRPr lang="en-US" sz="1200" dirty="0"/>
            </a:lvl3pPr>
            <a:lvl4pPr>
              <a:defRPr lang="en-US" sz="1100" dirty="0"/>
            </a:lvl4pPr>
            <a:lvl5pPr>
              <a:defRPr lang="en-US" sz="1100" dirty="0"/>
            </a:lvl5pPr>
          </a:lstStyle>
          <a:p>
            <a:pPr marL="228600" lvl="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tr-TR" noProof="0"/>
              <a:t>Asıl metin stillerini düzenlemek için tıklayın</a:t>
            </a:r>
          </a:p>
          <a:p>
            <a:pPr marL="228600" lvl="1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tr-TR" noProof="0"/>
              <a:t>İkinci düzey</a:t>
            </a:r>
          </a:p>
          <a:p>
            <a:pPr marL="228600" lvl="2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tr-TR" noProof="0"/>
              <a:t>Üçüncü düzey</a:t>
            </a:r>
          </a:p>
          <a:p>
            <a:pPr marL="228600" lvl="3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tr-TR" noProof="0"/>
              <a:t>Dördüncü düzey</a:t>
            </a:r>
          </a:p>
          <a:p>
            <a:pPr marL="228600" lvl="4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tr-TR" noProof="0"/>
              <a:t>Beşinci düzey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696335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11" name="İçerik Yer Tutucusu 2">
            <a:extLst>
              <a:ext uri="{FF2B5EF4-FFF2-40B4-BE49-F238E27FC236}">
                <a16:creationId xmlns:a16="http://schemas.microsoft.com/office/drawing/2014/main" id="{9F3E8482-B43D-4B69-8645-6B735F91B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478" y="587829"/>
            <a:ext cx="5326022" cy="5273221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12" name="Dikdörtgen 11">
            <a:extLst>
              <a:ext uri="{FF2B5EF4-FFF2-40B4-BE49-F238E27FC236}">
                <a16:creationId xmlns:a16="http://schemas.microsoft.com/office/drawing/2014/main" id="{5DDDD410-5ABA-46A5-B282-F37437EFB673}"/>
              </a:ext>
            </a:extLst>
          </p:cNvPr>
          <p:cNvSpPr/>
          <p:nvPr userDrawn="1"/>
        </p:nvSpPr>
        <p:spPr>
          <a:xfrm>
            <a:off x="1159727" y="1224451"/>
            <a:ext cx="4226024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15" name="Dikdörtgen 14">
            <a:extLst>
              <a:ext uri="{FF2B5EF4-FFF2-40B4-BE49-F238E27FC236}">
                <a16:creationId xmlns:a16="http://schemas.microsoft.com/office/drawing/2014/main" id="{D9BC9CBF-CF7B-4E39-9FD1-961882EC596A}"/>
              </a:ext>
            </a:extLst>
          </p:cNvPr>
          <p:cNvSpPr/>
          <p:nvPr userDrawn="1"/>
        </p:nvSpPr>
        <p:spPr>
          <a:xfrm>
            <a:off x="657060" y="698704"/>
            <a:ext cx="4473025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grpSp>
        <p:nvGrpSpPr>
          <p:cNvPr id="16" name="Grup 15">
            <a:extLst>
              <a:ext uri="{FF2B5EF4-FFF2-40B4-BE49-F238E27FC236}">
                <a16:creationId xmlns:a16="http://schemas.microsoft.com/office/drawing/2014/main" id="{97A3D921-B9D5-42DC-9037-298968D94C9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17" name="Dikdörtgen 16">
              <a:extLst>
                <a:ext uri="{FF2B5EF4-FFF2-40B4-BE49-F238E27FC236}">
                  <a16:creationId xmlns:a16="http://schemas.microsoft.com/office/drawing/2014/main" id="{9BDB1890-91F2-49FC-B0F4-3F3FF11B6A1A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sp>
          <p:nvSpPr>
            <p:cNvPr id="18" name="Dikdörtgen 17">
              <a:extLst>
                <a:ext uri="{FF2B5EF4-FFF2-40B4-BE49-F238E27FC236}">
                  <a16:creationId xmlns:a16="http://schemas.microsoft.com/office/drawing/2014/main" id="{6A62F937-16D4-4A6C-B247-D0A62BC6560D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  <p:sp>
          <p:nvSpPr>
            <p:cNvPr id="19" name="Dikdörtgen 18">
              <a:extLst>
                <a:ext uri="{FF2B5EF4-FFF2-40B4-BE49-F238E27FC236}">
                  <a16:creationId xmlns:a16="http://schemas.microsoft.com/office/drawing/2014/main" id="{B9335681-5A6F-48BE-8160-2000D0F242FB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546851"/>
            <a:ext cx="4101084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1480457"/>
            <a:ext cx="4101084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27291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3" name="Başlık 2">
            <a:extLst>
              <a:ext uri="{FF2B5EF4-FFF2-40B4-BE49-F238E27FC236}">
                <a16:creationId xmlns:a16="http://schemas.microsoft.com/office/drawing/2014/main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4981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34A85DE8-81C6-4A53-8754-137A795CA5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sp>
        <p:nvSpPr>
          <p:cNvPr id="3" name="Başlık 2">
            <a:extLst>
              <a:ext uri="{FF2B5EF4-FFF2-40B4-BE49-F238E27FC236}">
                <a16:creationId xmlns:a16="http://schemas.microsoft.com/office/drawing/2014/main" id="{0A66073F-5CD2-4EAC-890A-F6BB43D2B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805804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478571B4-4133-4DE5-AD8F-A341842CBE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CB65AC00-5FCA-4A4E-A036-2FCBDEAF17D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858803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şlık ve Resiml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sim Yer Tutucusu 13">
            <a:extLst>
              <a:ext uri="{FF2B5EF4-FFF2-40B4-BE49-F238E27FC236}">
                <a16:creationId xmlns:a16="http://schemas.microsoft.com/office/drawing/2014/main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4919153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42DCA22-1DF2-42CB-8741-F0CE575E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4" y="1676400"/>
            <a:ext cx="5196241" cy="3352800"/>
          </a:xfrm>
        </p:spPr>
        <p:txBody>
          <a:bodyPr rtlCol="0">
            <a:normAutofit/>
          </a:bodyPr>
          <a:lstStyle>
            <a:lvl1pPr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CDD89F3-6B87-4C54-83B9-A6481CB4FC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9394" y="365125"/>
            <a:ext cx="4114801" cy="5811838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79D679C-E90D-4916-BCE6-71C32B831EC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9938" y="1088572"/>
            <a:ext cx="4572000" cy="4572000"/>
          </a:xfrm>
          <a:prstGeom prst="rect">
            <a:avLst/>
          </a:prstGeom>
        </p:spPr>
      </p:pic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9C200B3-102B-4BB6-AEB0-D99EE027F09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8B450C90-6D4A-4D50-B15D-91C587AABC61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141762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yırıcı Slay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sim Yer Tutucusu 13">
            <a:extLst>
              <a:ext uri="{FF2B5EF4-FFF2-40B4-BE49-F238E27FC236}">
                <a16:creationId xmlns:a16="http://schemas.microsoft.com/office/drawing/2014/main" id="{FE1CFFBA-D756-4740-B375-252727F02D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64229" y="0"/>
            <a:ext cx="9927771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grpSp>
        <p:nvGrpSpPr>
          <p:cNvPr id="12" name="Grup 11">
            <a:extLst>
              <a:ext uri="{FF2B5EF4-FFF2-40B4-BE49-F238E27FC236}">
                <a16:creationId xmlns:a16="http://schemas.microsoft.com/office/drawing/2014/main" id="{99325050-38BE-4AB2-B450-8DC9C0EDD386}"/>
              </a:ext>
            </a:extLst>
          </p:cNvPr>
          <p:cNvGrpSpPr/>
          <p:nvPr userDrawn="1"/>
        </p:nvGrpSpPr>
        <p:grpSpPr>
          <a:xfrm>
            <a:off x="883522" y="408327"/>
            <a:ext cx="5276606" cy="5768636"/>
            <a:chOff x="883522" y="408327"/>
            <a:chExt cx="5276606" cy="5768636"/>
          </a:xfrm>
        </p:grpSpPr>
        <p:sp>
          <p:nvSpPr>
            <p:cNvPr id="13" name="Dikdörtgen 12">
              <a:extLst>
                <a:ext uri="{FF2B5EF4-FFF2-40B4-BE49-F238E27FC236}">
                  <a16:creationId xmlns:a16="http://schemas.microsoft.com/office/drawing/2014/main" id="{3D68A4CE-A5FD-4656-82E1-43D586CC441E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E66B1E37-8CEC-44ED-A239-C755B72AC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4" name="Dikdörtgen 13">
              <a:extLst>
                <a:ext uri="{FF2B5EF4-FFF2-40B4-BE49-F238E27FC236}">
                  <a16:creationId xmlns:a16="http://schemas.microsoft.com/office/drawing/2014/main" id="{B7E28405-97F5-4E03-86F1-FAE2FEA6CFF8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</p:grpSp>
      <p:sp>
        <p:nvSpPr>
          <p:cNvPr id="16" name="Başlık 1">
            <a:extLst>
              <a:ext uri="{FF2B5EF4-FFF2-40B4-BE49-F238E27FC236}">
                <a16:creationId xmlns:a16="http://schemas.microsoft.com/office/drawing/2014/main" id="{719FCC9B-E3B8-49CF-BD22-D553FFAA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1775"/>
            <a:ext cx="4351911" cy="2384466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17" name="Metin Yer Tutucusu 2">
            <a:extLst>
              <a:ext uri="{FF2B5EF4-FFF2-40B4-BE49-F238E27FC236}">
                <a16:creationId xmlns:a16="http://schemas.microsoft.com/office/drawing/2014/main" id="{4F21EA87-CE67-4A1E-B2E0-513F775C76A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199" y="3886241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 dirty="0"/>
              <a:t>ANA ŞABLON STİLLERINI DÜZENLEME</a:t>
            </a:r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6AADF661-E593-4423-A8A8-F22C9439078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F8BD6A50-BDFC-4B4C-9D3B-53B545F5318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84814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yırıcı Slay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sim Yer Tutucusu 13">
            <a:extLst>
              <a:ext uri="{FF2B5EF4-FFF2-40B4-BE49-F238E27FC236}">
                <a16:creationId xmlns:a16="http://schemas.microsoft.com/office/drawing/2014/main" id="{B599FEC8-12D0-4EB5-8573-C891D56C84E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1015" y="0"/>
            <a:ext cx="122630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grpSp>
        <p:nvGrpSpPr>
          <p:cNvPr id="14" name="Grup 13">
            <a:extLst>
              <a:ext uri="{FF2B5EF4-FFF2-40B4-BE49-F238E27FC236}">
                <a16:creationId xmlns:a16="http://schemas.microsoft.com/office/drawing/2014/main" id="{7BF3BF7F-F094-497C-9310-2FE8B059E82B}"/>
              </a:ext>
            </a:extLst>
          </p:cNvPr>
          <p:cNvGrpSpPr/>
          <p:nvPr userDrawn="1"/>
        </p:nvGrpSpPr>
        <p:grpSpPr>
          <a:xfrm flipH="1" flipV="1">
            <a:off x="3581400" y="451189"/>
            <a:ext cx="5276606" cy="5768636"/>
            <a:chOff x="883522" y="408327"/>
            <a:chExt cx="5276606" cy="5768636"/>
          </a:xfrm>
        </p:grpSpPr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2D49E498-4E90-44A2-B49F-157DFF9E8581}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B2D9F108-8C30-4BEC-8122-BE2632644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  <p:sp>
          <p:nvSpPr>
            <p:cNvPr id="16" name="Dikdörtgen 15">
              <a:extLst>
                <a:ext uri="{FF2B5EF4-FFF2-40B4-BE49-F238E27FC236}">
                  <a16:creationId xmlns:a16="http://schemas.microsoft.com/office/drawing/2014/main" id="{FAB546B5-7C56-40DD-B1DF-AE850DE5FDB3}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</p:grpSp>
      <p:sp>
        <p:nvSpPr>
          <p:cNvPr id="8" name="Başlık 1">
            <a:extLst>
              <a:ext uri="{FF2B5EF4-FFF2-40B4-BE49-F238E27FC236}">
                <a16:creationId xmlns:a16="http://schemas.microsoft.com/office/drawing/2014/main" id="{4C30FD01-9DD8-4ECA-AC52-7C41002A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095" y="1742989"/>
            <a:ext cx="4351911" cy="3352800"/>
          </a:xfrm>
        </p:spPr>
        <p:txBody>
          <a:bodyPr rtlCol="0">
            <a:normAutofit/>
          </a:bodyPr>
          <a:lstStyle>
            <a:lvl1pPr algn="ctr">
              <a:defRPr sz="4400" b="1" spc="3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22" name="Metin Yer Tutucusu 2">
            <a:extLst>
              <a:ext uri="{FF2B5EF4-FFF2-40B4-BE49-F238E27FC236}">
                <a16:creationId xmlns:a16="http://schemas.microsoft.com/office/drawing/2014/main" id="{74491700-C4EB-4143-ACD3-DE153BF9DD99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4506094" y="4127455"/>
            <a:ext cx="4351910" cy="296437"/>
          </a:xfrm>
        </p:spPr>
        <p:txBody>
          <a:bodyPr lIns="0" rIns="0" rtlCol="0">
            <a:noAutofit/>
          </a:bodyPr>
          <a:lstStyle>
            <a:lvl1pPr marL="0" indent="0" algn="ctr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 dirty="0"/>
              <a:t>ANA ŞABLON STİLLERINI DÜZENLEME</a:t>
            </a:r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C5F17219-39C2-44C1-BFC9-BA0D7ACD78D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5087118E-1B0A-407B-BDCE-B343BC9F92E9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899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imle 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ikdörtgen 16">
            <a:extLst>
              <a:ext uri="{FF2B5EF4-FFF2-40B4-BE49-F238E27FC236}">
                <a16:creationId xmlns:a16="http://schemas.microsoft.com/office/drawing/2014/main" id="{CC3A4379-5E89-42FE-AA5C-BEA0CDFCDD6F}"/>
              </a:ext>
            </a:extLst>
          </p:cNvPr>
          <p:cNvSpPr/>
          <p:nvPr userDrawn="1"/>
        </p:nvSpPr>
        <p:spPr>
          <a:xfrm>
            <a:off x="4887684" y="1431586"/>
            <a:ext cx="2873833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F38A5A1-070F-43C9-B2D5-C557B0D72B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3882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ECCBEC1-2F48-4E90-ADF0-BEE2B9E47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3882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11" name="Metin Yer Tutucusu 2">
            <a:extLst>
              <a:ext uri="{FF2B5EF4-FFF2-40B4-BE49-F238E27FC236}">
                <a16:creationId xmlns:a16="http://schemas.microsoft.com/office/drawing/2014/main" id="{367F380C-58A9-4490-AC57-579A90290F3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153400" y="1061132"/>
            <a:ext cx="3464717" cy="823912"/>
          </a:xfrm>
          <a:ln>
            <a:noFill/>
          </a:ln>
        </p:spPr>
        <p:txBody>
          <a:bodyPr rtlCol="0" anchor="ctr"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12" name="İçerik Yer Tutucusu 3">
            <a:extLst>
              <a:ext uri="{FF2B5EF4-FFF2-40B4-BE49-F238E27FC236}">
                <a16:creationId xmlns:a16="http://schemas.microsoft.com/office/drawing/2014/main" id="{DA285A94-0E4E-47DC-8E61-41F684F3700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153400" y="2108201"/>
            <a:ext cx="3464717" cy="3684588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2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1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1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6EDCBFD0-7AE5-4346-AD3A-01F956626091}"/>
              </a:ext>
            </a:extLst>
          </p:cNvPr>
          <p:cNvSpPr/>
          <p:nvPr userDrawn="1"/>
        </p:nvSpPr>
        <p:spPr>
          <a:xfrm>
            <a:off x="4430484" y="38100"/>
            <a:ext cx="2873833" cy="5426414"/>
          </a:xfrm>
          <a:prstGeom prst="rect">
            <a:avLst/>
          </a:prstGeom>
          <a:noFill/>
          <a:ln w="889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16" name="Resim Yer Tutucusu 13">
            <a:extLst>
              <a:ext uri="{FF2B5EF4-FFF2-40B4-BE49-F238E27FC236}">
                <a16:creationId xmlns:a16="http://schemas.microsoft.com/office/drawing/2014/main" id="{354FBDC8-CD65-4972-A821-C25297B1A8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59082" y="489291"/>
            <a:ext cx="2873833" cy="592092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A41F4A2F-9480-4E94-806C-5D65C71DF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3834596" cy="1124404"/>
          </a:xfrm>
        </p:spPr>
        <p:txBody>
          <a:bodyPr rtlCol="0">
            <a:noAutofit/>
          </a:bodyPr>
          <a:lstStyle>
            <a:lvl1pPr>
              <a:defRPr sz="2800"/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750DA028-023B-4883-9A48-70FD7A2E522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492AA6DE-6D7A-4135-8B9F-99A91527F21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78074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im Yazısı İçeren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ikdörtgen 9">
            <a:extLst>
              <a:ext uri="{FF2B5EF4-FFF2-40B4-BE49-F238E27FC236}">
                <a16:creationId xmlns:a16="http://schemas.microsoft.com/office/drawing/2014/main" id="{ABD40C7A-92CE-46D6-B056-C75D73663328}"/>
              </a:ext>
            </a:extLst>
          </p:cNvPr>
          <p:cNvSpPr/>
          <p:nvPr userDrawn="1"/>
        </p:nvSpPr>
        <p:spPr>
          <a:xfrm>
            <a:off x="609600" y="391887"/>
            <a:ext cx="7075714" cy="5878284"/>
          </a:xfrm>
          <a:prstGeom prst="rect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C2877C5F-FF39-4400-9C13-0D7F04A0C78F}"/>
              </a:ext>
            </a:extLst>
          </p:cNvPr>
          <p:cNvSpPr/>
          <p:nvPr userDrawn="1"/>
        </p:nvSpPr>
        <p:spPr>
          <a:xfrm>
            <a:off x="6727371" y="54430"/>
            <a:ext cx="1238278" cy="655319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AE90E16-AEC5-4F82-85B0-DDEA26AA93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097484" y="0"/>
            <a:ext cx="5094515" cy="6858000"/>
          </a:xfrm>
          <a:solidFill>
            <a:schemeClr val="bg1">
              <a:lumMod val="50000"/>
            </a:schemeClr>
          </a:solidFill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13" name="Dikdörtgen 12">
            <a:extLst>
              <a:ext uri="{FF2B5EF4-FFF2-40B4-BE49-F238E27FC236}">
                <a16:creationId xmlns:a16="http://schemas.microsoft.com/office/drawing/2014/main" id="{EA1A2116-206B-49CD-9ECC-078E4F72904C}"/>
              </a:ext>
            </a:extLst>
          </p:cNvPr>
          <p:cNvSpPr/>
          <p:nvPr userDrawn="1"/>
        </p:nvSpPr>
        <p:spPr>
          <a:xfrm>
            <a:off x="979713" y="1181214"/>
            <a:ext cx="6117771" cy="5426414"/>
          </a:xfrm>
          <a:prstGeom prst="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100000">
                <a:srgbClr val="C0F400">
                  <a:alpha val="70000"/>
                </a:srgbClr>
              </a:gs>
              <a:gs pos="50000">
                <a:srgbClr val="05EE55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  <a:p>
            <a:pPr algn="ctr" rtl="0"/>
            <a:endParaRPr lang="tr-TR" noProof="0" dirty="0"/>
          </a:p>
        </p:txBody>
      </p:sp>
      <p:sp>
        <p:nvSpPr>
          <p:cNvPr id="14" name="Dikdörtgen 13">
            <a:extLst>
              <a:ext uri="{FF2B5EF4-FFF2-40B4-BE49-F238E27FC236}">
                <a16:creationId xmlns:a16="http://schemas.microsoft.com/office/drawing/2014/main" id="{A69E75A6-06C5-49D0-9164-3098CE0E53D8}"/>
              </a:ext>
            </a:extLst>
          </p:cNvPr>
          <p:cNvSpPr/>
          <p:nvPr userDrawn="1"/>
        </p:nvSpPr>
        <p:spPr>
          <a:xfrm>
            <a:off x="957943" y="655467"/>
            <a:ext cx="5769428" cy="5701790"/>
          </a:xfrm>
          <a:prstGeom prst="rect">
            <a:avLst/>
          </a:prstGeom>
          <a:solidFill>
            <a:srgbClr val="2F3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9B7F3105-8D8F-4FF3-9A7F-0F067BB810A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F41E2B8D-1C12-403F-BE59-ECC565466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7943" y="2546851"/>
            <a:ext cx="5138057" cy="3396749"/>
          </a:xfrm>
        </p:spPr>
        <p:txBody>
          <a:bodyPr rtlCol="0"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9AF0F519-65FC-434F-8F2F-F778A20A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43" y="1480457"/>
            <a:ext cx="5138057" cy="979308"/>
          </a:xfrm>
        </p:spPr>
        <p:txBody>
          <a:bodyPr rtlCol="0" anchor="b"/>
          <a:lstStyle>
            <a:lvl1pPr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BD117255-8347-4647-9EA2-7ED06A73C1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57725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sim Yer Tutucusu 13">
            <a:extLst>
              <a:ext uri="{FF2B5EF4-FFF2-40B4-BE49-F238E27FC236}">
                <a16:creationId xmlns:a16="http://schemas.microsoft.com/office/drawing/2014/main" id="{0CBD5E02-927B-4DF7-8968-617C1C8F0F0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0"/>
            <a:ext cx="7249885" cy="6858000"/>
          </a:xfrm>
          <a:solidFill>
            <a:schemeClr val="bg1">
              <a:lumMod val="50000"/>
            </a:schemeClr>
          </a:solidFill>
        </p:spPr>
        <p:txBody>
          <a:bodyPr rtlCol="0"/>
          <a:lstStyle/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grpSp>
        <p:nvGrpSpPr>
          <p:cNvPr id="5" name="Grup 4">
            <a:extLst>
              <a:ext uri="{FF2B5EF4-FFF2-40B4-BE49-F238E27FC236}">
                <a16:creationId xmlns:a16="http://schemas.microsoft.com/office/drawing/2014/main" id="{1E8CB484-5390-4B2F-9BFB-D0733BEE88A5}"/>
              </a:ext>
            </a:extLst>
          </p:cNvPr>
          <p:cNvGrpSpPr/>
          <p:nvPr userDrawn="1"/>
        </p:nvGrpSpPr>
        <p:grpSpPr>
          <a:xfrm flipH="1">
            <a:off x="4115984" y="252563"/>
            <a:ext cx="7433283" cy="5995838"/>
            <a:chOff x="252031" y="391887"/>
            <a:chExt cx="7433283" cy="6215741"/>
          </a:xfrm>
        </p:grpSpPr>
        <p:sp>
          <p:nvSpPr>
            <p:cNvPr id="24" name="Dikdörtgen 23">
              <a:extLst>
                <a:ext uri="{FF2B5EF4-FFF2-40B4-BE49-F238E27FC236}">
                  <a16:creationId xmlns:a16="http://schemas.microsoft.com/office/drawing/2014/main" id="{A8354BDC-9788-4AB5-A841-99D95C68804F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sp>
          <p:nvSpPr>
            <p:cNvPr id="23" name="Dikdörtgen 22">
              <a:extLst>
                <a:ext uri="{FF2B5EF4-FFF2-40B4-BE49-F238E27FC236}">
                  <a16:creationId xmlns:a16="http://schemas.microsoft.com/office/drawing/2014/main" id="{36778BD9-B865-4156-B319-6A8242F0D4D5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  <p:sp>
          <p:nvSpPr>
            <p:cNvPr id="25" name="Dikdörtgen 24">
              <a:extLst>
                <a:ext uri="{FF2B5EF4-FFF2-40B4-BE49-F238E27FC236}">
                  <a16:creationId xmlns:a16="http://schemas.microsoft.com/office/drawing/2014/main" id="{AEB70006-7799-4F63-912B-45662CE14500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10539" y="916440"/>
            <a:ext cx="6117771" cy="573989"/>
          </a:xfrm>
        </p:spPr>
        <p:txBody>
          <a:bodyPr lIns="0" rIns="0" rtlCol="0">
            <a:noAutofit/>
          </a:bodyPr>
          <a:lstStyle>
            <a:lvl1pPr>
              <a:defRPr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 dirty="0"/>
              <a:t>ANA ŞABLONU DÜZENLEMEK İÇİN TIKLAYIN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539" y="1962673"/>
            <a:ext cx="6117771" cy="3676128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7" name="Metin Yer Tutucusu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535810" y="1555002"/>
            <a:ext cx="6076915" cy="407670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 dirty="0"/>
              <a:t>ASIL METİN STİLLERİNİ DÜZENLE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7BFE929D-DC77-46CA-82A0-DBC67BEA93A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4A17937-35A7-4492-BF9B-0912A22FF3F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06660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C42E9CCD-6BB8-4209-A6BA-8518679560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00191" y="470641"/>
            <a:ext cx="5220309" cy="5916718"/>
          </a:xfrm>
        </p:spPr>
        <p:txBody>
          <a:bodyPr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grpSp>
        <p:nvGrpSpPr>
          <p:cNvPr id="5" name="Grup 4">
            <a:extLst>
              <a:ext uri="{FF2B5EF4-FFF2-40B4-BE49-F238E27FC236}">
                <a16:creationId xmlns:a16="http://schemas.microsoft.com/office/drawing/2014/main" id="{1E8CB484-5390-4B2F-9BFB-D0733BEE88A5}"/>
              </a:ext>
            </a:extLst>
          </p:cNvPr>
          <p:cNvGrpSpPr/>
          <p:nvPr userDrawn="1"/>
        </p:nvGrpSpPr>
        <p:grpSpPr>
          <a:xfrm>
            <a:off x="657060" y="435124"/>
            <a:ext cx="5134751" cy="6215741"/>
            <a:chOff x="252031" y="391887"/>
            <a:chExt cx="7433283" cy="6215741"/>
          </a:xfrm>
        </p:grpSpPr>
        <p:sp>
          <p:nvSpPr>
            <p:cNvPr id="24" name="Dikdörtgen 23">
              <a:extLst>
                <a:ext uri="{FF2B5EF4-FFF2-40B4-BE49-F238E27FC236}">
                  <a16:creationId xmlns:a16="http://schemas.microsoft.com/office/drawing/2014/main" id="{A8354BDC-9788-4AB5-A841-99D95C68804F}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sp>
          <p:nvSpPr>
            <p:cNvPr id="23" name="Dikdörtgen 22">
              <a:extLst>
                <a:ext uri="{FF2B5EF4-FFF2-40B4-BE49-F238E27FC236}">
                  <a16:creationId xmlns:a16="http://schemas.microsoft.com/office/drawing/2014/main" id="{36778BD9-B865-4156-B319-6A8242F0D4D5}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  <p:sp>
          <p:nvSpPr>
            <p:cNvPr id="25" name="Dikdörtgen 24">
              <a:extLst>
                <a:ext uri="{FF2B5EF4-FFF2-40B4-BE49-F238E27FC236}">
                  <a16:creationId xmlns:a16="http://schemas.microsoft.com/office/drawing/2014/main" id="{AEB70006-7799-4F63-912B-45662CE14500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9167" y="1099002"/>
            <a:ext cx="4226024" cy="573989"/>
          </a:xfrm>
        </p:spPr>
        <p:txBody>
          <a:bodyPr lIns="0" rIns="0" rtlCol="0">
            <a:noAutofit/>
          </a:bodyPr>
          <a:lstStyle>
            <a:lvl1pPr>
              <a:defRPr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 dirty="0"/>
              <a:t>ANA ŞABLONU DÜZENLEMEK İÇİN TIKLAYIN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167" y="2145234"/>
            <a:ext cx="4226024" cy="3857329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6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7" name="Metin Yer Tutucusu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11804" y="1737564"/>
            <a:ext cx="4197802" cy="407670"/>
          </a:xfrm>
        </p:spPr>
        <p:txBody>
          <a:bodyPr lIns="0" rIns="0" rtlCol="0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 dirty="0"/>
              <a:t>ANA ŞABLON STİLLERINI DÜZENLEME</a:t>
            </a:r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15311BA1-4F61-4FA7-9C20-685B3689CAE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8" name="Slayt Numarası Yer Tutucusu 7">
            <a:extLst>
              <a:ext uri="{FF2B5EF4-FFF2-40B4-BE49-F238E27FC236}">
                <a16:creationId xmlns:a16="http://schemas.microsoft.com/office/drawing/2014/main" id="{8EF357A5-40C6-41A4-B1BE-0AF78D459AC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892789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 13">
            <a:extLst>
              <a:ext uri="{FF2B5EF4-FFF2-40B4-BE49-F238E27FC236}">
                <a16:creationId xmlns:a16="http://schemas.microsoft.com/office/drawing/2014/main" id="{846D6A0C-E2C3-43CB-83D0-B5F6221079CA}"/>
              </a:ext>
            </a:extLst>
          </p:cNvPr>
          <p:cNvGrpSpPr/>
          <p:nvPr userDrawn="1"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16" name="Dikdörtgen 15">
              <a:extLst>
                <a:ext uri="{FF2B5EF4-FFF2-40B4-BE49-F238E27FC236}">
                  <a16:creationId xmlns:a16="http://schemas.microsoft.com/office/drawing/2014/main" id="{EDC96296-0FBF-47A5-9D6A-5D9BB647A4D7}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  <a:p>
              <a:pPr algn="ctr" rtl="0"/>
              <a:endParaRPr lang="tr-TR" noProof="0" dirty="0"/>
            </a:p>
          </p:txBody>
        </p:sp>
        <p:sp>
          <p:nvSpPr>
            <p:cNvPr id="15" name="Dikdörtgen 14">
              <a:extLst>
                <a:ext uri="{FF2B5EF4-FFF2-40B4-BE49-F238E27FC236}">
                  <a16:creationId xmlns:a16="http://schemas.microsoft.com/office/drawing/2014/main" id="{F997D03F-0BE2-458F-92A2-4FE73B0FBF51}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  <p:sp>
          <p:nvSpPr>
            <p:cNvPr id="17" name="Dikdörtgen 16">
              <a:extLst>
                <a:ext uri="{FF2B5EF4-FFF2-40B4-BE49-F238E27FC236}">
                  <a16:creationId xmlns:a16="http://schemas.microsoft.com/office/drawing/2014/main" id="{53F17719-10FE-433E-9CCC-4509DE17F22A}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0DE73F1A-AAF0-4EB4-8DF0-C152BD93C6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91372" y="2238426"/>
            <a:ext cx="6609256" cy="1508126"/>
          </a:xfrm>
        </p:spPr>
        <p:txBody>
          <a:bodyPr rtlCol="0"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tr-TR" noProof="0" dirty="0"/>
              <a:t>Düzenlemek için tıklayın </a:t>
            </a:r>
            <a:br>
              <a:rPr lang="tr-TR" noProof="0" dirty="0"/>
            </a:br>
            <a:r>
              <a:rPr lang="tr-TR" noProof="0" dirty="0"/>
              <a:t>Ana başlık stili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A3075AE6-92D3-4205-B268-E1AD6C590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838627"/>
            <a:ext cx="6609256" cy="450503"/>
          </a:xfrm>
        </p:spPr>
        <p:txBody>
          <a:bodyPr rtlCol="0"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tr-TR" noProof="0"/>
              <a:t>Asıl alt başlık stilini düzenlemek için tıklayın</a:t>
            </a:r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7F27C465-B000-4905-9328-DBAB7930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884" y="0"/>
            <a:ext cx="110002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BBF3059-D5B9-418C-A60B-C3C8E261E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5884" y="1188720"/>
            <a:ext cx="11000232" cy="4988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087F727-48BD-4EB4-B57F-5AC03BEB1A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95884" y="646830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tr-TR" noProof="0" dirty="0"/>
              <a:t>Alt Bilgi Ekleyin</a:t>
            </a:r>
          </a:p>
        </p:txBody>
      </p:sp>
      <p:sp>
        <p:nvSpPr>
          <p:cNvPr id="9" name="Dikdörtgen: Tek Köşesi Kırpık 8">
            <a:extLst>
              <a:ext uri="{FF2B5EF4-FFF2-40B4-BE49-F238E27FC236}">
                <a16:creationId xmlns:a16="http://schemas.microsoft.com/office/drawing/2014/main" id="{7166C798-72CE-4F2D-9A04-013F24A2659F}"/>
              </a:ext>
            </a:extLst>
          </p:cNvPr>
          <p:cNvSpPr/>
          <p:nvPr userDrawn="1"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>
              <a:solidFill>
                <a:schemeClr val="bg1"/>
              </a:solidFill>
            </a:endParaRPr>
          </a:p>
        </p:txBody>
      </p:sp>
      <p:sp>
        <p:nvSpPr>
          <p:cNvPr id="10" name="Slayt Numarası Yer Tutucusu 5">
            <a:extLst>
              <a:ext uri="{FF2B5EF4-FFF2-40B4-BE49-F238E27FC236}">
                <a16:creationId xmlns:a16="http://schemas.microsoft.com/office/drawing/2014/main" id="{3ACE58C5-CE1C-415B-8591-25A53FF2AE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05746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tr-TR" noProof="0" smtClean="0"/>
              <a:pPr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2465277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4" r:id="rId3"/>
    <p:sldLayoutId id="2147483651" r:id="rId4"/>
    <p:sldLayoutId id="2147483653" r:id="rId5"/>
    <p:sldLayoutId id="2147483657" r:id="rId6"/>
    <p:sldLayoutId id="2147483660" r:id="rId7"/>
    <p:sldLayoutId id="2147483663" r:id="rId8"/>
    <p:sldLayoutId id="2147483669" r:id="rId9"/>
    <p:sldLayoutId id="2147483666" r:id="rId10"/>
    <p:sldLayoutId id="2147483670" r:id="rId11"/>
    <p:sldLayoutId id="2147483667" r:id="rId12"/>
    <p:sldLayoutId id="2147483668" r:id="rId13"/>
    <p:sldLayoutId id="2147483665" r:id="rId14"/>
    <p:sldLayoutId id="2147483671" r:id="rId15"/>
    <p:sldLayoutId id="2147483655" r:id="rId16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" userDrawn="1">
          <p15:clr>
            <a:srgbClr val="F26B43"/>
          </p15:clr>
        </p15:guide>
        <p15:guide id="2" pos="73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s.gd/ntdGj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www.guinnessworldrecords.com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Dikdörtgen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14300" y="-114300"/>
            <a:ext cx="12306300" cy="69723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r>
              <a:rPr lang="tr-TR" dirty="0"/>
              <a:t>+</a:t>
            </a:r>
          </a:p>
        </p:txBody>
      </p:sp>
      <p:grpSp>
        <p:nvGrpSpPr>
          <p:cNvPr id="40" name="Grup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327059" y="2841126"/>
            <a:ext cx="7324426" cy="3883523"/>
            <a:chOff x="252031" y="-22763"/>
            <a:chExt cx="7324426" cy="7269964"/>
          </a:xfrm>
        </p:grpSpPr>
        <p:sp>
          <p:nvSpPr>
            <p:cNvPr id="42" name="Dikdörtgen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41" name="Dikdörtgen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43" name="Dikdörtgen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6" name="Başlık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2229" y="3607085"/>
            <a:ext cx="6609256" cy="801342"/>
          </a:xfrm>
        </p:spPr>
        <p:txBody>
          <a:bodyPr rtlCol="0">
            <a:normAutofit fontScale="90000"/>
          </a:bodyPr>
          <a:lstStyle/>
          <a:p>
            <a:pPr rtl="0"/>
            <a:r>
              <a:rPr lang="tr-TR" dirty="0"/>
              <a:t>Yakın zamandaki </a:t>
            </a:r>
            <a:r>
              <a:rPr lang="tr-TR" dirty="0" err="1"/>
              <a:t>Rubik</a:t>
            </a:r>
            <a:r>
              <a:rPr lang="tr-TR" dirty="0"/>
              <a:t> küp </a:t>
            </a:r>
            <a:r>
              <a:rPr lang="tr-TR" dirty="0" err="1"/>
              <a:t>REKORLARı</a:t>
            </a:r>
            <a:endParaRPr lang="tr-TR" dirty="0"/>
          </a:p>
        </p:txBody>
      </p:sp>
      <p:sp>
        <p:nvSpPr>
          <p:cNvPr id="7" name="Alt Başlık 6">
            <a:extLst>
              <a:ext uri="{FF2B5EF4-FFF2-40B4-BE49-F238E27FC236}">
                <a16:creationId xmlns:a16="http://schemas.microsoft.com/office/drawing/2014/main" id="{9935280A-EBD5-4EFA-81A0-313C85F98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3695" y="5118944"/>
            <a:ext cx="4562441" cy="801342"/>
          </a:xfrm>
        </p:spPr>
        <p:txBody>
          <a:bodyPr rtlCol="0">
            <a:normAutofit fontScale="92500" lnSpcReduction="10000"/>
          </a:bodyPr>
          <a:lstStyle/>
          <a:p>
            <a:pPr algn="l" rtl="0"/>
            <a:r>
              <a:rPr lang="tr-TR" dirty="0"/>
              <a:t>Rabia YILMAZ | 385914</a:t>
            </a:r>
          </a:p>
          <a:p>
            <a:pPr algn="l" rtl="0"/>
            <a:r>
              <a:rPr lang="tr-TR" dirty="0"/>
              <a:t>Yazılım Mühendisi</a:t>
            </a:r>
          </a:p>
        </p:txBody>
      </p:sp>
    </p:spTree>
    <p:extLst>
      <p:ext uri="{BB962C8B-B14F-4D97-AF65-F5344CB8AC3E}">
        <p14:creationId xmlns:p14="http://schemas.microsoft.com/office/powerpoint/2010/main" val="250621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Yer Tutucusu 8" descr="yiyecek içeren bir resim&#10;&#10;Açıklama otomatik olarak oluşturuldu">
            <a:extLst>
              <a:ext uri="{FF2B5EF4-FFF2-40B4-BE49-F238E27FC236}">
                <a16:creationId xmlns:a16="http://schemas.microsoft.com/office/drawing/2014/main" id="{1601F05F-641B-4F42-AC70-616AC7B2AEA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4789" r="14789"/>
          <a:stretch>
            <a:fillRect/>
          </a:stretch>
        </p:blipFill>
        <p:spPr>
          <a:xfrm>
            <a:off x="-338665" y="-24572"/>
            <a:ext cx="7249885" cy="6858000"/>
          </a:xfrm>
        </p:spPr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8685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sz="4000" cap="none" dirty="0"/>
              <a:t>Standart Çözüm - 2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tr-TR" sz="2400" dirty="0"/>
              <a:t>Profesyonel hızlı </a:t>
            </a:r>
            <a:r>
              <a:rPr lang="tr-TR" sz="2400" dirty="0" err="1"/>
              <a:t>rubik</a:t>
            </a:r>
            <a:r>
              <a:rPr lang="tr-TR" sz="2400" dirty="0"/>
              <a:t> küpü çözücüsü olan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Zemdegs</a:t>
            </a:r>
            <a:r>
              <a:rPr lang="tr-TR" sz="2400" dirty="0"/>
              <a:t>, 3x3x3'lük küpü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4.22</a:t>
            </a:r>
            <a:r>
              <a:rPr lang="tr-TR" sz="2400" dirty="0"/>
              <a:t> saniyede tamamlayarak yeni dünya rekorunun sahibi olmuştur.</a:t>
            </a:r>
          </a:p>
          <a:p>
            <a:pPr marL="0" indent="0">
              <a:buNone/>
            </a:pPr>
            <a:r>
              <a:rPr lang="tr-TR" sz="2400" dirty="0"/>
              <a:t>Aynı daldaki bir önceki rekor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4.59</a:t>
            </a:r>
            <a:r>
              <a:rPr lang="tr-TR" sz="2400" dirty="0"/>
              <a:t> saniye ile bir ABD'liye aittir.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10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45645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67" y="828136"/>
            <a:ext cx="4226024" cy="1009291"/>
          </a:xfrm>
        </p:spPr>
        <p:txBody>
          <a:bodyPr rtlCol="0"/>
          <a:lstStyle/>
          <a:p>
            <a:pPr rtl="0"/>
            <a:r>
              <a:rPr lang="tr-TR" cap="none" dirty="0" err="1"/>
              <a:t>Rubik</a:t>
            </a:r>
            <a:r>
              <a:rPr lang="tr-TR" cap="none" dirty="0"/>
              <a:t> Küpü 0.38 Saniyede  Çözen Robot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tr-TR" sz="2400" dirty="0" err="1"/>
              <a:t>Rubik</a:t>
            </a:r>
            <a:r>
              <a:rPr lang="tr-TR" sz="2400" dirty="0"/>
              <a:t> küp çözen robot yapımı daha önce çokça denenmiştir. Bu denemelerden günümüze kadar gelen ve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rekor süreye </a:t>
            </a:r>
            <a:r>
              <a:rPr lang="tr-TR" sz="2400" dirty="0"/>
              <a:t>sahip olan küp videoda göründüğü gibidir. </a:t>
            </a:r>
          </a:p>
        </p:txBody>
      </p:sp>
      <p:sp>
        <p:nvSpPr>
          <p:cNvPr id="12" name="Slayt Numarası Yer Tutucusu 11">
            <a:extLst>
              <a:ext uri="{FF2B5EF4-FFF2-40B4-BE49-F238E27FC236}">
                <a16:creationId xmlns:a16="http://schemas.microsoft.com/office/drawing/2014/main" id="{A40D7403-0D24-42D0-9DE5-23601D8FBC1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11</a:t>
            </a:fld>
            <a:r>
              <a:rPr lang="tr-TR" dirty="0"/>
              <a:t>/15</a:t>
            </a:r>
          </a:p>
        </p:txBody>
      </p:sp>
      <p:pic>
        <p:nvPicPr>
          <p:cNvPr id="6" name="0.38 Second Rubik's Cube Solve">
            <a:hlinkClick r:id="" action="ppaction://media"/>
            <a:extLst>
              <a:ext uri="{FF2B5EF4-FFF2-40B4-BE49-F238E27FC236}">
                <a16:creationId xmlns:a16="http://schemas.microsoft.com/office/drawing/2014/main" id="{0DF7C1FD-5F67-48B1-A65D-64C458E60F35}"/>
              </a:ext>
            </a:extLst>
          </p:cNvPr>
          <p:cNvPicPr>
            <a:picLocks noGrp="1" noChangeAspect="1"/>
          </p:cNvPicPr>
          <p:nvPr>
            <p:ph sz="quarter" idx="16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0800" y="1960563"/>
            <a:ext cx="5219700" cy="2936875"/>
          </a:xfrm>
        </p:spPr>
      </p:pic>
    </p:spTree>
    <p:extLst>
      <p:ext uri="{BB962C8B-B14F-4D97-AF65-F5344CB8AC3E}">
        <p14:creationId xmlns:p14="http://schemas.microsoft.com/office/powerpoint/2010/main" val="1507751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167" y="828136"/>
            <a:ext cx="4226024" cy="1009291"/>
          </a:xfrm>
        </p:spPr>
        <p:txBody>
          <a:bodyPr rtlCol="0"/>
          <a:lstStyle/>
          <a:p>
            <a:pPr rtl="0"/>
            <a:r>
              <a:rPr lang="tr-TR" cap="none" dirty="0" err="1"/>
              <a:t>Rubik</a:t>
            </a:r>
            <a:r>
              <a:rPr lang="tr-TR" cap="none" dirty="0"/>
              <a:t> Küpü 0.38 Saniyede  Çözen Robot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lnSpcReduction="10000"/>
          </a:bodyPr>
          <a:lstStyle/>
          <a:p>
            <a:pPr marL="0" indent="0">
              <a:buNone/>
            </a:pP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Ben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Katz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ve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Jared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DiCarlo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tarafından geliştirilip üretilen bu robot şimdiye kadarki en hızlı </a:t>
            </a:r>
            <a:r>
              <a:rPr lang="tr-TR" sz="2400" dirty="0" err="1"/>
              <a:t>rubik</a:t>
            </a:r>
            <a:r>
              <a:rPr lang="tr-TR" sz="2400" dirty="0"/>
              <a:t> küp çözen robot olarak karşımıza çıkıyor. Bu robot en hızlı çözme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rekorunu 0,38 saniye ile kırdı. </a:t>
            </a:r>
            <a:endParaRPr lang="tr-TR" sz="2400" b="1" i="1" dirty="0">
              <a:solidFill>
                <a:schemeClr val="accent5">
                  <a:lumMod val="75000"/>
                </a:schemeClr>
              </a:solidFill>
              <a:effectLst/>
            </a:endParaRPr>
          </a:p>
        </p:txBody>
      </p:sp>
      <p:sp>
        <p:nvSpPr>
          <p:cNvPr id="12" name="Slayt Numarası Yer Tutucusu 11">
            <a:extLst>
              <a:ext uri="{FF2B5EF4-FFF2-40B4-BE49-F238E27FC236}">
                <a16:creationId xmlns:a16="http://schemas.microsoft.com/office/drawing/2014/main" id="{A40D7403-0D24-42D0-9DE5-23601D8FBC1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12</a:t>
            </a:fld>
            <a:r>
              <a:rPr lang="tr-TR" dirty="0"/>
              <a:t>/15</a:t>
            </a:r>
          </a:p>
        </p:txBody>
      </p:sp>
      <p:pic>
        <p:nvPicPr>
          <p:cNvPr id="8" name="İçerik Yer Tutucusu 7">
            <a:extLst>
              <a:ext uri="{FF2B5EF4-FFF2-40B4-BE49-F238E27FC236}">
                <a16:creationId xmlns:a16="http://schemas.microsoft.com/office/drawing/2014/main" id="{5406EA0B-477E-4119-920C-86E8C218D5EF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3"/>
          <a:stretch>
            <a:fillRect/>
          </a:stretch>
        </p:blipFill>
        <p:spPr>
          <a:xfrm>
            <a:off x="6400800" y="1703131"/>
            <a:ext cx="5219700" cy="3451737"/>
          </a:xfrm>
        </p:spPr>
      </p:pic>
    </p:spTree>
    <p:extLst>
      <p:ext uri="{BB962C8B-B14F-4D97-AF65-F5344CB8AC3E}">
        <p14:creationId xmlns:p14="http://schemas.microsoft.com/office/powerpoint/2010/main" val="145312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D886D306-B4E6-47AF-A7F0-22B0BB0444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49269" y="6415271"/>
            <a:ext cx="642731" cy="407804"/>
          </a:xfrm>
        </p:spPr>
        <p:txBody>
          <a:bodyPr rtlCol="0"/>
          <a:lstStyle/>
          <a:p>
            <a:fld id="{8C2E478F-E849-4A8C-AF1F-CBCC78A7CBFA}" type="slidenum">
              <a:rPr lang="tr-TR" smtClean="0"/>
              <a:pPr/>
              <a:t>13</a:t>
            </a:fld>
            <a:r>
              <a:rPr lang="tr-TR" dirty="0"/>
              <a:t>/15</a:t>
            </a:r>
          </a:p>
        </p:txBody>
      </p:sp>
      <p:sp>
        <p:nvSpPr>
          <p:cNvPr id="4" name="Başlık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dirty="0"/>
              <a:t>kaynakça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84C3A53-760B-4DC4-9550-B0B5BB606FCD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63418" y="1722437"/>
            <a:ext cx="11507216" cy="2230585"/>
          </a:xfrm>
        </p:spPr>
        <p:txBody>
          <a:bodyPr rtlCol="0" anchor="ctr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tr-TR" b="1" i="1" dirty="0" err="1">
                <a:solidFill>
                  <a:schemeClr val="accent5">
                    <a:lumMod val="75000"/>
                  </a:schemeClr>
                </a:solidFill>
              </a:rPr>
              <a:t>Rubik</a:t>
            </a:r>
            <a:r>
              <a:rPr lang="tr-TR" b="1" i="1" dirty="0">
                <a:solidFill>
                  <a:schemeClr val="accent5">
                    <a:lumMod val="75000"/>
                  </a:schemeClr>
                </a:solidFill>
              </a:rPr>
              <a:t> küpün tarihi: </a:t>
            </a:r>
            <a:r>
              <a:rPr lang="tr-T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https://is.gd/ntdGjF</a:t>
            </a:r>
            <a:endParaRPr lang="tr-TR" dirty="0"/>
          </a:p>
          <a:p>
            <a:pPr marL="0" indent="0">
              <a:lnSpc>
                <a:spcPct val="100000"/>
              </a:lnSpc>
              <a:buNone/>
            </a:pPr>
            <a:r>
              <a:rPr lang="tr-TR" b="1" i="1" dirty="0">
                <a:solidFill>
                  <a:schemeClr val="accent5">
                    <a:lumMod val="75000"/>
                  </a:schemeClr>
                </a:solidFill>
              </a:rPr>
              <a:t>Rekorlar</a:t>
            </a:r>
            <a:r>
              <a:rPr lang="tr-TR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tr-T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https://www.guinnessworldrecords.com/</a:t>
            </a:r>
            <a:r>
              <a:rPr lang="tr-TR" dirty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tr-TR" b="1" i="1" dirty="0">
                <a:solidFill>
                  <a:schemeClr val="accent5">
                    <a:lumMod val="75000"/>
                  </a:schemeClr>
                </a:solidFill>
              </a:rPr>
              <a:t>Video</a:t>
            </a:r>
            <a:r>
              <a:rPr lang="tr-TR" dirty="0"/>
              <a:t>: https://youtu.be/nt00QzKuNVY</a:t>
            </a:r>
            <a:endParaRPr lang="tr-TR" u="sng" dirty="0"/>
          </a:p>
          <a:p>
            <a:pPr marL="0" indent="0">
              <a:lnSpc>
                <a:spcPct val="100000"/>
              </a:lnSpc>
              <a:buNone/>
            </a:pPr>
            <a:endParaRPr lang="tr-TR" u="sng" dirty="0"/>
          </a:p>
          <a:p>
            <a:pPr marL="0" indent="0">
              <a:lnSpc>
                <a:spcPct val="100000"/>
              </a:lnSpc>
              <a:buNone/>
            </a:pPr>
            <a:endParaRPr lang="tr-TR" u="sng" dirty="0"/>
          </a:p>
          <a:p>
            <a:pPr marL="0" indent="0">
              <a:lnSpc>
                <a:spcPct val="100000"/>
              </a:lnSpc>
              <a:buNone/>
            </a:pPr>
            <a:endParaRPr lang="tr-TR" u="sng" dirty="0"/>
          </a:p>
        </p:txBody>
      </p:sp>
      <p:sp>
        <p:nvSpPr>
          <p:cNvPr id="5" name="Başlık 3">
            <a:extLst>
              <a:ext uri="{FF2B5EF4-FFF2-40B4-BE49-F238E27FC236}">
                <a16:creationId xmlns:a16="http://schemas.microsoft.com/office/drawing/2014/main" id="{AC5AF7D3-032D-4ECA-986E-98986DE6F428}"/>
              </a:ext>
            </a:extLst>
          </p:cNvPr>
          <p:cNvSpPr txBox="1">
            <a:spLocks/>
          </p:cNvSpPr>
          <p:nvPr/>
        </p:nvSpPr>
        <p:spPr>
          <a:xfrm>
            <a:off x="616910" y="4111686"/>
            <a:ext cx="110002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r-TR" dirty="0"/>
              <a:t>Sorularınız</a:t>
            </a:r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583" y="1500335"/>
            <a:ext cx="4226024" cy="3857329"/>
          </a:xfrm>
        </p:spPr>
        <p:txBody>
          <a:bodyPr rtlCol="0">
            <a:normAutofit fontScale="85000" lnSpcReduction="10000"/>
          </a:bodyPr>
          <a:lstStyle/>
          <a:p>
            <a:pPr marL="0" indent="0">
              <a:buNone/>
            </a:pPr>
            <a:r>
              <a:rPr lang="tr-TR" sz="4000" b="1" i="1" dirty="0">
                <a:effectLst/>
              </a:rPr>
              <a:t>Benim rekorum 5 dakika 38 saniye. </a:t>
            </a:r>
            <a:r>
              <a:rPr lang="tr-TR" sz="4000" b="1" i="1" dirty="0"/>
              <a:t>Sen de kendi rekorunu öğrenmek için denemeye devam et. </a:t>
            </a:r>
            <a:r>
              <a:rPr lang="tr-TR" sz="4000" dirty="0">
                <a:sym typeface="Wingdings" panose="05000000000000000000" pitchFamily="2" charset="2"/>
              </a:rPr>
              <a:t></a:t>
            </a:r>
            <a:endParaRPr lang="tr-TR" sz="4000" dirty="0">
              <a:effectLst/>
            </a:endParaRPr>
          </a:p>
        </p:txBody>
      </p:sp>
      <p:sp>
        <p:nvSpPr>
          <p:cNvPr id="12" name="Slayt Numarası Yer Tutucusu 11">
            <a:extLst>
              <a:ext uri="{FF2B5EF4-FFF2-40B4-BE49-F238E27FC236}">
                <a16:creationId xmlns:a16="http://schemas.microsoft.com/office/drawing/2014/main" id="{A40D7403-0D24-42D0-9DE5-23601D8FBC1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14</a:t>
            </a:fld>
            <a:r>
              <a:rPr lang="tr-TR" dirty="0"/>
              <a:t>/15</a:t>
            </a:r>
          </a:p>
        </p:txBody>
      </p:sp>
      <p:pic>
        <p:nvPicPr>
          <p:cNvPr id="9" name="InShot_20200521_192330286">
            <a:hlinkClick r:id="" action="ppaction://media"/>
            <a:extLst>
              <a:ext uri="{FF2B5EF4-FFF2-40B4-BE49-F238E27FC236}">
                <a16:creationId xmlns:a16="http://schemas.microsoft.com/office/drawing/2014/main" id="{1F7F3DFA-2B5E-483E-BB56-877E03915EFF}"/>
              </a:ext>
            </a:extLst>
          </p:cNvPr>
          <p:cNvPicPr>
            <a:picLocks noGrp="1" noChangeAspect="1"/>
          </p:cNvPicPr>
          <p:nvPr>
            <p:ph sz="quarter" idx="16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00800" y="819150"/>
            <a:ext cx="5219700" cy="5219700"/>
          </a:xfrm>
        </p:spPr>
      </p:pic>
    </p:spTree>
    <p:extLst>
      <p:ext uri="{BB962C8B-B14F-4D97-AF65-F5344CB8AC3E}">
        <p14:creationId xmlns:p14="http://schemas.microsoft.com/office/powerpoint/2010/main" val="55829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6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3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Dikdörtgen 34">
            <a:extLst>
              <a:ext uri="{FF2B5EF4-FFF2-40B4-BE49-F238E27FC236}">
                <a16:creationId xmlns:a16="http://schemas.microsoft.com/office/drawing/2014/main" id="{B6C8E487-ADDC-4F1B-A30A-BAABB4998F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9024" y="-36547"/>
            <a:ext cx="12271023" cy="6858000"/>
          </a:xfrm>
          <a:prstGeom prst="rect">
            <a:avLst/>
          </a:prstGeom>
          <a:solidFill>
            <a:srgbClr val="2F334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  <a:p>
            <a:pPr algn="ctr" rtl="0"/>
            <a:endParaRPr lang="tr-TR" dirty="0"/>
          </a:p>
        </p:txBody>
      </p:sp>
      <p:grpSp>
        <p:nvGrpSpPr>
          <p:cNvPr id="40" name="Grup 39">
            <a:extLst>
              <a:ext uri="{FF2B5EF4-FFF2-40B4-BE49-F238E27FC236}">
                <a16:creationId xmlns:a16="http://schemas.microsoft.com/office/drawing/2014/main" id="{11BEC607-8474-408E-A7AC-48A065F31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2076202" y="1374276"/>
            <a:ext cx="7324426" cy="3883523"/>
            <a:chOff x="252031" y="-22763"/>
            <a:chExt cx="7324426" cy="7269964"/>
          </a:xfrm>
        </p:grpSpPr>
        <p:sp>
          <p:nvSpPr>
            <p:cNvPr id="42" name="Dikdörtgen 41">
              <a:extLst>
                <a:ext uri="{FF2B5EF4-FFF2-40B4-BE49-F238E27FC236}">
                  <a16:creationId xmlns:a16="http://schemas.microsoft.com/office/drawing/2014/main" id="{B601E3FC-2016-4085-9A4B-A172702EAA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4" y="1181211"/>
              <a:ext cx="6117771" cy="6065990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41" name="Dikdörtgen 40">
              <a:extLst>
                <a:ext uri="{FF2B5EF4-FFF2-40B4-BE49-F238E27FC236}">
                  <a16:creationId xmlns:a16="http://schemas.microsoft.com/office/drawing/2014/main" id="{2CBF662F-A198-4AD3-8EBC-0EC9A52B29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00743" y="-22763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43" name="Dikdörtgen 42">
              <a:extLst>
                <a:ext uri="{FF2B5EF4-FFF2-40B4-BE49-F238E27FC236}">
                  <a16:creationId xmlns:a16="http://schemas.microsoft.com/office/drawing/2014/main" id="{142E86C5-8E5F-4620-A4FB-D1F926179D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6" name="Başlık 5">
            <a:extLst>
              <a:ext uri="{FF2B5EF4-FFF2-40B4-BE49-F238E27FC236}">
                <a16:creationId xmlns:a16="http://schemas.microsoft.com/office/drawing/2014/main" id="{7E0E8055-17FA-43CE-9F03-E712F496B7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 anchor="ctr"/>
          <a:lstStyle/>
          <a:p>
            <a:pPr rtl="0"/>
            <a:r>
              <a:rPr lang="tr-TR" dirty="0"/>
              <a:t>TEŞEKKÜRLER</a:t>
            </a:r>
          </a:p>
        </p:txBody>
      </p:sp>
      <p:sp>
        <p:nvSpPr>
          <p:cNvPr id="10" name="Alt Başlık 9">
            <a:extLst>
              <a:ext uri="{FF2B5EF4-FFF2-40B4-BE49-F238E27FC236}">
                <a16:creationId xmlns:a16="http://schemas.microsoft.com/office/drawing/2014/main" id="{3E9BAE4F-16CE-4F5D-9BC7-2CB992790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1372" y="3531869"/>
            <a:ext cx="6609256" cy="757261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tr-TR" dirty="0"/>
              <a:t>Rabia YILMAZ</a:t>
            </a:r>
          </a:p>
          <a:p>
            <a:pPr rtl="0"/>
            <a:r>
              <a:rPr lang="tr-TR" dirty="0"/>
              <a:t>yyilmazrabiaa@gmail.com</a:t>
            </a:r>
          </a:p>
        </p:txBody>
      </p:sp>
      <p:sp>
        <p:nvSpPr>
          <p:cNvPr id="25" name="Dikdörtgen: Tek Köşesi Kırpık 24" descr="Alt bilgi vurgu kutusu">
            <a:extLst>
              <a:ext uri="{FF2B5EF4-FFF2-40B4-BE49-F238E27FC236}">
                <a16:creationId xmlns:a16="http://schemas.microsoft.com/office/drawing/2014/main" id="{ADA66B68-D364-4C11-9AA9-052CEAC914E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26" name="Slayt Numarası Yer Tutucusu 5">
            <a:extLst>
              <a:ext uri="{FF2B5EF4-FFF2-40B4-BE49-F238E27FC236}">
                <a16:creationId xmlns:a16="http://schemas.microsoft.com/office/drawing/2014/main" id="{7B17F9E2-0E31-4010-80D8-F343F24E6E1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9268" y="6413649"/>
            <a:ext cx="642731" cy="4078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tr-TR" smtClean="0"/>
              <a:pPr/>
              <a:t>15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0707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943" y="645079"/>
            <a:ext cx="5138057" cy="979308"/>
          </a:xfrm>
        </p:spPr>
        <p:txBody>
          <a:bodyPr rtlCol="0">
            <a:normAutofit/>
          </a:bodyPr>
          <a:lstStyle/>
          <a:p>
            <a:pPr algn="l" rtl="1"/>
            <a:r>
              <a:rPr lang="tr-TR" sz="4000" cap="none" dirty="0"/>
              <a:t>Slayt İçeriği  </a:t>
            </a:r>
          </a:p>
        </p:txBody>
      </p:sp>
      <p:sp>
        <p:nvSpPr>
          <p:cNvPr id="8" name="Metin Yer Tutucusu 7">
            <a:extLst>
              <a:ext uri="{FF2B5EF4-FFF2-40B4-BE49-F238E27FC236}">
                <a16:creationId xmlns:a16="http://schemas.microsoft.com/office/drawing/2014/main" id="{E79DECD2-B85E-4CB3-BBFB-C64131454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0831" y="1956403"/>
            <a:ext cx="5138057" cy="3396749"/>
          </a:xfrm>
        </p:spPr>
        <p:txBody>
          <a:bodyPr rtlCol="0">
            <a:normAutofit fontScale="92500" lnSpcReduction="20000"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 err="1"/>
              <a:t>Rubik</a:t>
            </a:r>
            <a:r>
              <a:rPr lang="tr-TR" sz="2400" dirty="0"/>
              <a:t> küpün icadı,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 err="1"/>
              <a:t>Rubik</a:t>
            </a:r>
            <a:r>
              <a:rPr lang="tr-TR" sz="2400" dirty="0"/>
              <a:t> küpün oranları,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 err="1"/>
              <a:t>Rubik</a:t>
            </a:r>
            <a:r>
              <a:rPr lang="tr-TR" sz="2400" dirty="0"/>
              <a:t> küp rekorları,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 err="1"/>
              <a:t>Rubik</a:t>
            </a:r>
            <a:r>
              <a:rPr lang="tr-TR" sz="2400" dirty="0"/>
              <a:t> küpü en kısa sürede çözen robot,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/>
              <a:t>Sorular ve kaynakça,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tr-TR" sz="2400" dirty="0"/>
              <a:t>Teşekkür.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tr-TR" dirty="0"/>
          </a:p>
          <a:p>
            <a:pPr rtl="0"/>
            <a:endParaRPr lang="tr-TR" dirty="0"/>
          </a:p>
        </p:txBody>
      </p:sp>
      <p:sp>
        <p:nvSpPr>
          <p:cNvPr id="10" name="Dikdörtgen: Tek Köşesi Kırpık 9" descr="Alt bilgi vurgu kutusu">
            <a:extLst>
              <a:ext uri="{FF2B5EF4-FFF2-40B4-BE49-F238E27FC236}">
                <a16:creationId xmlns:a16="http://schemas.microsoft.com/office/drawing/2014/main" id="{CDA9F8EC-2836-4D7A-8BB2-6D1C849515C1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C25E833F-FD8B-46E5-BD16-A82D3EDA855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tr-TR" smtClean="0"/>
              <a:pPr rtl="0"/>
              <a:t>2</a:t>
            </a:fld>
            <a:r>
              <a:rPr lang="tr-TR" dirty="0"/>
              <a:t>/15</a:t>
            </a:r>
          </a:p>
        </p:txBody>
      </p:sp>
      <p:pic>
        <p:nvPicPr>
          <p:cNvPr id="11" name="Resim Yer Tutucusu 10" descr="kar içeren bir resim&#10;&#10;Açıklama otomatik olarak oluşturuldu">
            <a:extLst>
              <a:ext uri="{FF2B5EF4-FFF2-40B4-BE49-F238E27FC236}">
                <a16:creationId xmlns:a16="http://schemas.microsoft.com/office/drawing/2014/main" id="{4C7C33B4-363A-4F66-BE9E-B57C527B9A6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12859" r="12859" b="5682"/>
          <a:stretch/>
        </p:blipFill>
        <p:spPr>
          <a:xfrm>
            <a:off x="7097484" y="0"/>
            <a:ext cx="5094515" cy="6468303"/>
          </a:xfrm>
        </p:spPr>
      </p:pic>
    </p:spTree>
    <p:extLst>
      <p:ext uri="{BB962C8B-B14F-4D97-AF65-F5344CB8AC3E}">
        <p14:creationId xmlns:p14="http://schemas.microsoft.com/office/powerpoint/2010/main" val="4853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Resim Yer Tutucusu 10" descr="iç mekan, tablo, kap, oturma içeren bir resim&#10;&#10;Açıklama otomatik olarak oluşturuldu">
            <a:extLst>
              <a:ext uri="{FF2B5EF4-FFF2-40B4-BE49-F238E27FC236}">
                <a16:creationId xmlns:a16="http://schemas.microsoft.com/office/drawing/2014/main" id="{7349736A-0725-40EB-B1C0-354AC5B31F5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0505" b="648"/>
          <a:stretch/>
        </p:blipFill>
        <p:spPr>
          <a:xfrm>
            <a:off x="0" y="0"/>
            <a:ext cx="8387644" cy="6813550"/>
          </a:xfrm>
        </p:spPr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5256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sz="4000" cap="none" dirty="0" err="1"/>
              <a:t>Rubik</a:t>
            </a:r>
            <a:r>
              <a:rPr lang="tr-TR" sz="4000" cap="none" dirty="0"/>
              <a:t> Küpün İcadı 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tr-TR" sz="2400" dirty="0"/>
              <a:t>1974 yılında, </a:t>
            </a:r>
            <a:r>
              <a:rPr lang="tr-TR" sz="2400" dirty="0" err="1"/>
              <a:t>Macer</a:t>
            </a:r>
            <a:r>
              <a:rPr lang="tr-TR" sz="2400" dirty="0"/>
              <a:t> </a:t>
            </a:r>
            <a:r>
              <a:rPr lang="tr-TR" sz="2400" dirty="0" err="1"/>
              <a:t>heykeltraş</a:t>
            </a:r>
            <a:r>
              <a:rPr lang="tr-TR" sz="2400" dirty="0"/>
              <a:t> ve mimar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Erno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Rubik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tarafından  icat edilen mekanik bir bulmacadır. </a:t>
            </a:r>
          </a:p>
          <a:p>
            <a:pPr marL="0" indent="0">
              <a:buNone/>
            </a:pPr>
            <a:r>
              <a:rPr lang="tr-TR" sz="2400" dirty="0" err="1"/>
              <a:t>Rubik</a:t>
            </a:r>
            <a:r>
              <a:rPr lang="tr-TR" sz="2400" dirty="0"/>
              <a:t> küp,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sabır</a:t>
            </a:r>
            <a:r>
              <a:rPr lang="tr-TR" sz="2400" dirty="0"/>
              <a:t> ya da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akıl küpü  </a:t>
            </a:r>
            <a:r>
              <a:rPr lang="tr-TR" sz="2400" dirty="0"/>
              <a:t>olarak da bilinir. 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3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5973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Resim Yer Tutucusu 19" descr="tablo, kırmızı, beyaz, oda içeren bir resim&#10;&#10;Açıklama otomatik olarak oluşturuldu">
            <a:extLst>
              <a:ext uri="{FF2B5EF4-FFF2-40B4-BE49-F238E27FC236}">
                <a16:creationId xmlns:a16="http://schemas.microsoft.com/office/drawing/2014/main" id="{A1BED47F-4195-4F06-8611-CE5589E4105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3247" r="13247"/>
          <a:stretch>
            <a:fillRect/>
          </a:stretch>
        </p:blipFill>
        <p:spPr/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4" y="25256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l" rtl="0"/>
            <a:r>
              <a:rPr lang="tr-TR" sz="4000" cap="none" dirty="0" err="1"/>
              <a:t>Rubik</a:t>
            </a:r>
            <a:r>
              <a:rPr lang="tr-TR" sz="4000" cap="none" dirty="0"/>
              <a:t> Küpün Oranları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2×2×2'lik</a:t>
            </a:r>
            <a:r>
              <a:rPr lang="tr-TR" sz="2400" dirty="0"/>
              <a:t> Mini </a:t>
            </a:r>
            <a:r>
              <a:rPr lang="tr-TR" sz="2400" dirty="0" err="1"/>
              <a:t>Rubik</a:t>
            </a:r>
            <a:r>
              <a:rPr lang="tr-TR" sz="2400" dirty="0"/>
              <a:t> Küpü, 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3×3×3'lük</a:t>
            </a:r>
            <a:r>
              <a:rPr lang="tr-TR" sz="2400" dirty="0"/>
              <a:t> Standart </a:t>
            </a:r>
            <a:r>
              <a:rPr lang="tr-TR" sz="2400" dirty="0" err="1"/>
              <a:t>Rubik</a:t>
            </a:r>
            <a:r>
              <a:rPr lang="tr-TR" sz="2400" dirty="0"/>
              <a:t> küp,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4×4×4'lük</a:t>
            </a:r>
            <a:r>
              <a:rPr lang="tr-TR" sz="2400" dirty="0"/>
              <a:t> </a:t>
            </a:r>
            <a:r>
              <a:rPr lang="tr-TR" sz="2400" dirty="0" err="1"/>
              <a:t>Rubik'in</a:t>
            </a:r>
            <a:r>
              <a:rPr lang="tr-TR" sz="2400" i="1" dirty="0"/>
              <a:t> </a:t>
            </a:r>
            <a:r>
              <a:rPr lang="tr-TR" sz="2400" dirty="0"/>
              <a:t>İntikamı ve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5×5×5'lik</a:t>
            </a:r>
            <a:r>
              <a:rPr lang="tr-TR" sz="2400" dirty="0"/>
              <a:t> Profesörün Küpü.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6×6×6</a:t>
            </a:r>
            <a:r>
              <a:rPr lang="tr-TR" sz="2400" dirty="0"/>
              <a:t> ve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7×7×7'lik</a:t>
            </a:r>
            <a:r>
              <a:rPr lang="tr-TR" sz="2400" dirty="0"/>
              <a:t> küpler de hâlihazırda üretilmektedir. </a:t>
            </a:r>
          </a:p>
          <a:p>
            <a:pPr marL="0" indent="0">
              <a:buNone/>
            </a:pPr>
            <a:r>
              <a:rPr lang="tr-TR" sz="2400" dirty="0"/>
              <a:t>Günümüzde bu oran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11x11’e</a:t>
            </a:r>
            <a:r>
              <a:rPr lang="tr-TR" sz="2400" dirty="0"/>
              <a:t> kadar çıkmış bulunmaktadır.</a:t>
            </a:r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80919F81-09E4-41AD-9E45-21C8A7FBC2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4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48707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Yer Tutucusu 5" descr="Bina" title="Bina">
            <a:extLst>
              <a:ext uri="{FF2B5EF4-FFF2-40B4-BE49-F238E27FC236}">
                <a16:creationId xmlns:a16="http://schemas.microsoft.com/office/drawing/2014/main" id="{00C713CD-79D0-408F-A140-FBAE3C60226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2" name="Grup 1">
            <a:extLst>
              <a:ext uri="{FF2B5EF4-FFF2-40B4-BE49-F238E27FC236}">
                <a16:creationId xmlns:a16="http://schemas.microsoft.com/office/drawing/2014/main" id="{CCC577CF-CED3-44B1-AC3E-05C2556B41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91844" y="421026"/>
            <a:ext cx="5276606" cy="5768636"/>
            <a:chOff x="883522" y="408327"/>
            <a:chExt cx="5276606" cy="5768636"/>
          </a:xfrm>
        </p:grpSpPr>
        <p:sp>
          <p:nvSpPr>
            <p:cNvPr id="14" name="Dikdörtgen 13">
              <a:extLst>
                <a:ext uri="{FF2B5EF4-FFF2-40B4-BE49-F238E27FC236}">
                  <a16:creationId xmlns:a16="http://schemas.microsoft.com/office/drawing/2014/main" id="{875940B9-0338-4FFA-9747-10812F028F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808217" y="1403690"/>
              <a:ext cx="4351911" cy="4773273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24" name="Dikdörtgen 23">
              <a:extLst>
                <a:ext uri="{FF2B5EF4-FFF2-40B4-BE49-F238E27FC236}">
                  <a16:creationId xmlns:a16="http://schemas.microsoft.com/office/drawing/2014/main" id="{D4B52C7E-3049-4545-956A-6D8F73F23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883522" y="408327"/>
              <a:ext cx="4351911" cy="4773273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  <a:p>
              <a:pPr algn="ctr" rtl="0"/>
              <a:endParaRPr lang="tr-TR" dirty="0">
                <a:solidFill>
                  <a:schemeClr val="bg1"/>
                </a:solidFill>
              </a:endParaRPr>
            </a:p>
          </p:txBody>
        </p: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46669882-9FD4-41D7-A5A6-A4A2E44A2A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139938" y="1088572"/>
              <a:ext cx="4572000" cy="4572000"/>
            </a:xfrm>
            <a:prstGeom prst="rect">
              <a:avLst/>
            </a:prstGeom>
          </p:spPr>
        </p:pic>
      </p:grpSp>
      <p:sp>
        <p:nvSpPr>
          <p:cNvPr id="26" name="Başlık 25">
            <a:extLst>
              <a:ext uri="{FF2B5EF4-FFF2-40B4-BE49-F238E27FC236}">
                <a16:creationId xmlns:a16="http://schemas.microsoft.com/office/drawing/2014/main" id="{DB4530C3-10EF-4FDE-A1B1-9DF09C2DF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511" y="2065867"/>
            <a:ext cx="3880600" cy="1820374"/>
          </a:xfrm>
        </p:spPr>
        <p:txBody>
          <a:bodyPr rtlCol="0">
            <a:normAutofit fontScale="90000"/>
          </a:bodyPr>
          <a:lstStyle/>
          <a:p>
            <a:pPr algn="l"/>
            <a:r>
              <a:rPr lang="tr-TR" cap="none" dirty="0"/>
              <a:t>Son Zamanların</a:t>
            </a:r>
            <a:br>
              <a:rPr lang="tr-TR" cap="none" dirty="0"/>
            </a:br>
            <a:r>
              <a:rPr lang="tr-TR" cap="none" dirty="0" err="1"/>
              <a:t>Rubik</a:t>
            </a:r>
            <a:r>
              <a:rPr lang="tr-TR" cap="none" dirty="0"/>
              <a:t> Küp</a:t>
            </a:r>
            <a:br>
              <a:rPr lang="tr-TR" cap="none" dirty="0"/>
            </a:br>
            <a:r>
              <a:rPr lang="tr-TR" cap="none" dirty="0"/>
              <a:t>Rekorları</a:t>
            </a:r>
          </a:p>
        </p:txBody>
      </p:sp>
      <p:sp>
        <p:nvSpPr>
          <p:cNvPr id="11" name="Dikdörtgen: Tek Köşesi Kırpık 10" descr="Alt bilgi vurgu kutusu">
            <a:extLst>
              <a:ext uri="{FF2B5EF4-FFF2-40B4-BE49-F238E27FC236}">
                <a16:creationId xmlns:a16="http://schemas.microsoft.com/office/drawing/2014/main" id="{A39C0937-57CD-4C2F-B530-516994363917}"/>
              </a:ext>
            </a:extLst>
          </p:cNvPr>
          <p:cNvSpPr/>
          <p:nvPr/>
        </p:nvSpPr>
        <p:spPr>
          <a:xfrm flipH="1">
            <a:off x="11549269" y="6356350"/>
            <a:ext cx="642731" cy="501650"/>
          </a:xfrm>
          <a:prstGeom prst="snip1Rect">
            <a:avLst/>
          </a:prstGeom>
          <a:gradFill>
            <a:gsLst>
              <a:gs pos="0">
                <a:srgbClr val="038B30">
                  <a:alpha val="70000"/>
                </a:srgbClr>
              </a:gs>
              <a:gs pos="50000">
                <a:srgbClr val="05EE55">
                  <a:alpha val="70000"/>
                </a:srgbClr>
              </a:gs>
              <a:gs pos="100000">
                <a:srgbClr val="C0F4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dirty="0">
              <a:solidFill>
                <a:schemeClr val="bg1"/>
              </a:solidFill>
            </a:endParaRP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E8EC366-9118-4504-88CF-ABE80F98E7F0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5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94830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>
        <p14:reveal thruBlk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Yer Tutucusu 8" descr="https://www.guinnessworldrecords.com/world-records/most-puzzle-cubes-solved-in-one-hour-(3x3x3)">
            <a:extLst>
              <a:ext uri="{FF2B5EF4-FFF2-40B4-BE49-F238E27FC236}">
                <a16:creationId xmlns:a16="http://schemas.microsoft.com/office/drawing/2014/main" id="{6DA556CD-A4F3-4DC5-845E-A27D60E3597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16240" b="16240"/>
          <a:stretch>
            <a:fillRect/>
          </a:stretch>
        </p:blipFill>
        <p:spPr/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8685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9563" y="900827"/>
            <a:ext cx="6834692" cy="681665"/>
          </a:xfrm>
        </p:spPr>
        <p:txBody>
          <a:bodyPr rtlCol="0"/>
          <a:lstStyle/>
          <a:p>
            <a:pPr rtl="0"/>
            <a:r>
              <a:rPr lang="tr-TR" sz="4000" cap="none" dirty="0"/>
              <a:t>Bir Saatte Çözülen Küp Sayısı  2015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6381" y="1836747"/>
            <a:ext cx="6593000" cy="3676128"/>
          </a:xfrm>
        </p:spPr>
        <p:txBody>
          <a:bodyPr rtlCol="0">
            <a:noAutofit/>
          </a:bodyPr>
          <a:lstStyle/>
          <a:p>
            <a:pPr marL="0" indent="0" fontAlgn="base">
              <a:buNone/>
            </a:pPr>
            <a:r>
              <a:rPr lang="tr-TR" sz="2400" dirty="0"/>
              <a:t>Bir saatte çözülen en fazla 3x3x3 </a:t>
            </a:r>
            <a:r>
              <a:rPr lang="tr-TR" sz="2400" dirty="0" err="1"/>
              <a:t>rubik</a:t>
            </a:r>
            <a:r>
              <a:rPr lang="tr-TR" sz="2400" dirty="0"/>
              <a:t> küp, 2 Ağustos 2015 tarihinde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Kesava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Kirupa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Dinakaran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(Hindistan) tarafından elde edilmiştir. Çözülen </a:t>
            </a:r>
            <a:r>
              <a:rPr lang="tr-TR" sz="2400" dirty="0" err="1"/>
              <a:t>rubik</a:t>
            </a:r>
            <a:r>
              <a:rPr lang="tr-TR" sz="2400" dirty="0"/>
              <a:t> küp </a:t>
            </a:r>
            <a:r>
              <a:rPr lang="tr-TR" sz="2400" dirty="0" err="1"/>
              <a:t>saysı</a:t>
            </a:r>
            <a:r>
              <a:rPr lang="tr-TR" sz="2400" dirty="0"/>
              <a:t> ise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290’</a:t>
            </a:r>
            <a:r>
              <a:rPr lang="tr-TR" sz="2400" dirty="0"/>
              <a:t>dur. </a:t>
            </a:r>
            <a:r>
              <a:rPr lang="tr-TR" sz="2400" dirty="0" err="1"/>
              <a:t>Kesava</a:t>
            </a:r>
            <a:r>
              <a:rPr lang="tr-TR" sz="2400" dirty="0"/>
              <a:t> bu girişim için </a:t>
            </a:r>
            <a:r>
              <a:rPr lang="tr-TR" sz="2400" dirty="0" err="1"/>
              <a:t>Moyu</a:t>
            </a:r>
            <a:r>
              <a:rPr lang="tr-TR" sz="2400" dirty="0"/>
              <a:t> </a:t>
            </a:r>
            <a:r>
              <a:rPr lang="tr-TR" sz="2400" dirty="0" err="1"/>
              <a:t>Hualong</a:t>
            </a:r>
            <a:r>
              <a:rPr lang="tr-TR" sz="2400" dirty="0"/>
              <a:t> küplerini kullanmıştır.</a:t>
            </a:r>
          </a:p>
          <a:p>
            <a:pPr marL="0" indent="0" fontAlgn="base">
              <a:buNone/>
            </a:pPr>
            <a:r>
              <a:rPr lang="tr-TR" sz="2400" i="1" dirty="0" err="1">
                <a:solidFill>
                  <a:schemeClr val="accent5">
                    <a:lumMod val="75000"/>
                  </a:schemeClr>
                </a:solidFill>
              </a:rPr>
              <a:t>Moyu</a:t>
            </a:r>
            <a:r>
              <a:rPr lang="tr-TR" sz="2400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i="1" dirty="0" err="1">
                <a:solidFill>
                  <a:schemeClr val="accent5">
                    <a:lumMod val="75000"/>
                  </a:schemeClr>
                </a:solidFill>
              </a:rPr>
              <a:t>Hualong</a:t>
            </a:r>
            <a:r>
              <a:rPr lang="tr-TR" sz="2400" i="1" dirty="0">
                <a:solidFill>
                  <a:schemeClr val="accent5">
                    <a:lumMod val="75000"/>
                  </a:schemeClr>
                </a:solidFill>
              </a:rPr>
              <a:t>: </a:t>
            </a:r>
            <a:r>
              <a:rPr lang="tr-TR" sz="2400" i="1" dirty="0" err="1"/>
              <a:t>Rubik</a:t>
            </a:r>
            <a:r>
              <a:rPr lang="tr-TR" sz="2400" i="1" dirty="0"/>
              <a:t> küp markasıdır.</a:t>
            </a:r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80919F81-09E4-41AD-9E45-21C8A7FBC2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6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264272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Yer Tutucusu 8" descr="kişi, kadın, spor, tablo içeren bir resim&#10;&#10;Açıklama otomatik olarak oluşturuldu">
            <a:extLst>
              <a:ext uri="{FF2B5EF4-FFF2-40B4-BE49-F238E27FC236}">
                <a16:creationId xmlns:a16="http://schemas.microsoft.com/office/drawing/2014/main" id="{1D1FE694-63BF-47A2-8BFD-C3361FAFB49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49822" r="20220"/>
          <a:stretch/>
        </p:blipFill>
        <p:spPr>
          <a:xfrm>
            <a:off x="0" y="0"/>
            <a:ext cx="3646311" cy="6857405"/>
          </a:xfrm>
        </p:spPr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8685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2234" y="931475"/>
            <a:ext cx="6117771" cy="573989"/>
          </a:xfrm>
        </p:spPr>
        <p:txBody>
          <a:bodyPr rtlCol="0"/>
          <a:lstStyle/>
          <a:p>
            <a:pPr algn="l" rtl="0"/>
            <a:r>
              <a:rPr lang="tr-TR" sz="4000" cap="none" dirty="0"/>
              <a:t>3 </a:t>
            </a:r>
            <a:r>
              <a:rPr lang="tr-TR" sz="4000" cap="none" dirty="0" err="1"/>
              <a:t>Rubik</a:t>
            </a:r>
            <a:r>
              <a:rPr lang="tr-TR" sz="4000" cap="none" dirty="0"/>
              <a:t> Küpü Aynı Anda Çözen Genç | 2018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0540" y="1962673"/>
            <a:ext cx="5681160" cy="3676128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r>
              <a:rPr lang="tr-TR" sz="2400" dirty="0"/>
              <a:t>13 yaşındaki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Que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Jianyu</a:t>
            </a:r>
            <a:r>
              <a:rPr lang="tr-TR" dirty="0"/>
              <a:t> </a:t>
            </a:r>
            <a:r>
              <a:rPr lang="tr-TR" sz="2400" dirty="0"/>
              <a:t>(</a:t>
            </a:r>
            <a:r>
              <a:rPr lang="tr-TR" sz="2400" dirty="0" err="1"/>
              <a:t>Xiamen</a:t>
            </a:r>
            <a:r>
              <a:rPr lang="tr-TR" sz="2400" dirty="0"/>
              <a:t>, Çin'den), hem elleri ve ayakları ile eş zamanlı olarak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üç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rubik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küpü 1 dakikada 36,39 </a:t>
            </a:r>
            <a:r>
              <a:rPr lang="tr-TR" sz="2400" dirty="0"/>
              <a:t>saniyede çözerek 2018 Guinness Dünya Rekorlar Kitabı’na girmiştir. 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7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1794211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Resim Yer Tutucusu 8" descr="https://www.guinnessworldrecords.com/search?term=rubik%20cube%203x3%20solution&amp;page=1&amp;type=all&amp;max=20&amp;partial=_Results&amp;">
            <a:extLst>
              <a:ext uri="{FF2B5EF4-FFF2-40B4-BE49-F238E27FC236}">
                <a16:creationId xmlns:a16="http://schemas.microsoft.com/office/drawing/2014/main" id="{F3A0CCEE-03C0-4B62-88E6-9F9959AAE34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220" r="20220"/>
          <a:stretch>
            <a:fillRect/>
          </a:stretch>
        </p:blipFill>
        <p:spPr/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41698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045" y="916440"/>
            <a:ext cx="6795912" cy="573989"/>
          </a:xfrm>
        </p:spPr>
        <p:txBody>
          <a:bodyPr rtlCol="0"/>
          <a:lstStyle/>
          <a:p>
            <a:pPr rtl="0"/>
            <a:r>
              <a:rPr lang="tr-TR" sz="4000" cap="none" dirty="0"/>
              <a:t>Bakmadan Çözülen </a:t>
            </a:r>
            <a:r>
              <a:rPr lang="tr-TR" sz="4000" cap="none" dirty="0" err="1"/>
              <a:t>Rubik</a:t>
            </a:r>
            <a:r>
              <a:rPr lang="tr-TR" sz="4000" cap="none" dirty="0"/>
              <a:t> Küp  2019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531" y="2079250"/>
            <a:ext cx="5857701" cy="3676128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tr-TR" sz="2400" b="1" dirty="0" err="1">
                <a:solidFill>
                  <a:schemeClr val="accent5">
                    <a:lumMod val="75000"/>
                  </a:schemeClr>
                </a:solidFill>
              </a:rPr>
              <a:t>Jack</a:t>
            </a:r>
            <a:r>
              <a:rPr lang="tr-TR" sz="24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b="1" dirty="0" err="1">
                <a:solidFill>
                  <a:schemeClr val="accent5">
                    <a:lumMod val="75000"/>
                  </a:schemeClr>
                </a:solidFill>
              </a:rPr>
              <a:t>Cai</a:t>
            </a:r>
            <a:r>
              <a:rPr lang="tr-TR" sz="24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zor olan bu bulmacayı ona bakmadan çözmek için bir ustalığa sahipti. İnanılmaz rekor süresi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16.22 saniyedir. </a:t>
            </a:r>
            <a:r>
              <a:rPr lang="tr-TR" sz="2400" dirty="0"/>
              <a:t>Bu rekoru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Nisan 2019’da </a:t>
            </a:r>
            <a:r>
              <a:rPr lang="tr-TR" sz="2400" dirty="0"/>
              <a:t>kırmıştır. 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8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32887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im Yer Tutucusu 15" descr="çizim içeren bir resim&#10;&#10;Açıklama otomatik olarak oluşturuldu">
            <a:extLst>
              <a:ext uri="{FF2B5EF4-FFF2-40B4-BE49-F238E27FC236}">
                <a16:creationId xmlns:a16="http://schemas.microsoft.com/office/drawing/2014/main" id="{DD5F78CB-28A3-4BBE-BEA9-4F229432110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10500" r="9741"/>
          <a:stretch/>
        </p:blipFill>
        <p:spPr>
          <a:xfrm>
            <a:off x="-1636887" y="-482600"/>
            <a:ext cx="8049118" cy="7823199"/>
          </a:xfrm>
        </p:spPr>
      </p:pic>
      <p:grpSp>
        <p:nvGrpSpPr>
          <p:cNvPr id="31" name="Grup 30">
            <a:extLst>
              <a:ext uri="{FF2B5EF4-FFF2-40B4-BE49-F238E27FC236}">
                <a16:creationId xmlns:a16="http://schemas.microsoft.com/office/drawing/2014/main" id="{CDA17D7C-7C63-439C-8B50-C9B0F0F9A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4115986" y="286853"/>
            <a:ext cx="7433283" cy="5995838"/>
            <a:chOff x="252031" y="391887"/>
            <a:chExt cx="7433283" cy="6215741"/>
          </a:xfrm>
        </p:grpSpPr>
        <p:sp>
          <p:nvSpPr>
            <p:cNvPr id="33" name="Dikdörtgen 32">
              <a:extLst>
                <a:ext uri="{FF2B5EF4-FFF2-40B4-BE49-F238E27FC236}">
                  <a16:creationId xmlns:a16="http://schemas.microsoft.com/office/drawing/2014/main" id="{C0DB13C1-B4FB-4D33-A199-5BB34983AB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9713" y="1181214"/>
              <a:ext cx="6117771" cy="5426414"/>
            </a:xfrm>
            <a:prstGeom prst="rect">
              <a:avLst/>
            </a:prstGeom>
            <a:gradFill>
              <a:gsLst>
                <a:gs pos="0">
                  <a:srgbClr val="038B30">
                    <a:alpha val="70000"/>
                  </a:srgbClr>
                </a:gs>
                <a:gs pos="100000">
                  <a:srgbClr val="C0F400">
                    <a:alpha val="70000"/>
                  </a:srgbClr>
                </a:gs>
                <a:gs pos="50000">
                  <a:srgbClr val="05EE55">
                    <a:alpha val="70000"/>
                  </a:srgbClr>
                </a:gs>
              </a:gsLst>
              <a:lin ang="162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  <a:p>
              <a:pPr algn="ctr" rtl="0"/>
              <a:endParaRPr lang="tr-TR" dirty="0"/>
            </a:p>
          </p:txBody>
        </p:sp>
        <p:sp>
          <p:nvSpPr>
            <p:cNvPr id="32" name="Dikdörtgen 31">
              <a:extLst>
                <a:ext uri="{FF2B5EF4-FFF2-40B4-BE49-F238E27FC236}">
                  <a16:creationId xmlns:a16="http://schemas.microsoft.com/office/drawing/2014/main" id="{32FD79E9-DA87-4AE3-AB4F-454E8B1C7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09600" y="391887"/>
              <a:ext cx="7075714" cy="5878284"/>
            </a:xfrm>
            <a:prstGeom prst="rect">
              <a:avLst/>
            </a:prstGeom>
            <a:noFill/>
            <a:ln w="1270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  <p:sp>
          <p:nvSpPr>
            <p:cNvPr id="34" name="Dikdörtgen 33">
              <a:extLst>
                <a:ext uri="{FF2B5EF4-FFF2-40B4-BE49-F238E27FC236}">
                  <a16:creationId xmlns:a16="http://schemas.microsoft.com/office/drawing/2014/main" id="{97CAE694-E5D7-45D8-80CE-4067B6610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52031" y="655467"/>
              <a:ext cx="6475341" cy="5701790"/>
            </a:xfrm>
            <a:prstGeom prst="rect">
              <a:avLst/>
            </a:prstGeom>
            <a:solidFill>
              <a:srgbClr val="2F334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dirty="0"/>
            </a:p>
          </p:txBody>
        </p:sp>
      </p:grpSp>
      <p:sp>
        <p:nvSpPr>
          <p:cNvPr id="7" name="Başlık 6">
            <a:extLst>
              <a:ext uri="{FF2B5EF4-FFF2-40B4-BE49-F238E27FC236}">
                <a16:creationId xmlns:a16="http://schemas.microsoft.com/office/drawing/2014/main" id="{D5445F47-6D74-450C-BC16-998D2021A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sz="4000" cap="none" dirty="0"/>
              <a:t>Standart Çözüm -1 </a:t>
            </a:r>
            <a:br>
              <a:rPr lang="tr-TR" sz="4000" cap="none" dirty="0"/>
            </a:br>
            <a:r>
              <a:rPr lang="tr-TR" sz="4000" cap="none" dirty="0"/>
              <a:t>2019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885A4AC-9AA0-4EFF-8162-609223BF5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0" indent="0">
              <a:buNone/>
            </a:pPr>
            <a:r>
              <a:rPr lang="tr-TR" sz="2400" dirty="0"/>
              <a:t>Avustralya'nın Melbourne kentinde düzenlenen </a:t>
            </a:r>
            <a:r>
              <a:rPr lang="tr-TR" sz="2400" dirty="0" err="1"/>
              <a:t>rubik</a:t>
            </a:r>
            <a:r>
              <a:rPr lang="tr-TR" sz="2400" dirty="0"/>
              <a:t> küp yarışmasından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dünya rekoru</a:t>
            </a:r>
            <a:r>
              <a:rPr lang="tr-TR" sz="2400" dirty="0"/>
              <a:t> çıkmıştır. Daha önce de birçok kez </a:t>
            </a:r>
            <a:r>
              <a:rPr lang="tr-TR" sz="2400" dirty="0" err="1"/>
              <a:t>rubik</a:t>
            </a:r>
            <a:r>
              <a:rPr lang="tr-TR" sz="2400" dirty="0"/>
              <a:t> küpü rekoru kıran 22 yaşındaki 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Avustralyalı Feliks </a:t>
            </a:r>
            <a:r>
              <a:rPr lang="tr-TR" sz="2400" b="1" i="1" dirty="0" err="1">
                <a:solidFill>
                  <a:schemeClr val="accent5">
                    <a:lumMod val="75000"/>
                  </a:schemeClr>
                </a:solidFill>
              </a:rPr>
              <a:t>Zemdegs</a:t>
            </a:r>
            <a:r>
              <a:rPr lang="tr-TR" sz="2400" b="1" i="1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tr-TR" sz="2400" dirty="0"/>
              <a:t>bir kez daha hızını konuşturmuştur. </a:t>
            </a:r>
          </a:p>
        </p:txBody>
      </p:sp>
      <p:sp>
        <p:nvSpPr>
          <p:cNvPr id="2" name="Alt Bilgi Yer Tutucusu 1">
            <a:extLst>
              <a:ext uri="{FF2B5EF4-FFF2-40B4-BE49-F238E27FC236}">
                <a16:creationId xmlns:a16="http://schemas.microsoft.com/office/drawing/2014/main" id="{80919F81-09E4-41AD-9E45-21C8A7FBC2E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tr-TR" dirty="0"/>
              <a:t>Alt Bilgi Ekleyin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6556A3C9-6740-4558-AB5B-687741A63BD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 rtlCol="0"/>
          <a:lstStyle/>
          <a:p>
            <a:fld id="{8C2E478F-E849-4A8C-AF1F-CBCC78A7CBFA}" type="slidenum">
              <a:rPr lang="tr-TR" smtClean="0"/>
              <a:pPr/>
              <a:t>9</a:t>
            </a:fld>
            <a:r>
              <a:rPr lang="tr-TR" dirty="0"/>
              <a:t>/15</a:t>
            </a:r>
          </a:p>
        </p:txBody>
      </p:sp>
    </p:spTree>
    <p:extLst>
      <p:ext uri="{BB962C8B-B14F-4D97-AF65-F5344CB8AC3E}">
        <p14:creationId xmlns:p14="http://schemas.microsoft.com/office/powerpoint/2010/main" val="164328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is Teması">
  <a:themeElements>
    <a:clrScheme name="Custom 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0F400"/>
      </a:accent1>
      <a:accent2>
        <a:srgbClr val="05D74D"/>
      </a:accent2>
      <a:accent3>
        <a:srgbClr val="2F3342"/>
      </a:accent3>
      <a:accent4>
        <a:srgbClr val="038B30"/>
      </a:accent4>
      <a:accent5>
        <a:srgbClr val="05EE55"/>
      </a:accent5>
      <a:accent6>
        <a:srgbClr val="70AD47"/>
      </a:accent6>
      <a:hlink>
        <a:srgbClr val="05D74D"/>
      </a:hlink>
      <a:folHlink>
        <a:srgbClr val="C0F400"/>
      </a:folHlink>
    </a:clrScheme>
    <a:fontScheme name="Custom 5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54115_TF34357351" id="{09F27CF1-A581-4F00-8E6C-09BCBC48322C}" vid="{2FD2518F-05C0-4BB3-9748-5515E61D5DD7}"/>
    </a:ext>
  </a:extLst>
</a:theme>
</file>

<file path=ppt/theme/theme2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76CDFA6F75808742A03E034468D11382" ma:contentTypeVersion="7" ma:contentTypeDescription="Yeni belge oluşturun." ma:contentTypeScope="" ma:versionID="c59c44cb36c8c2826086173d13264c8d">
  <xsd:schema xmlns:xsd="http://www.w3.org/2001/XMLSchema" xmlns:xs="http://www.w3.org/2001/XMLSchema" xmlns:p="http://schemas.microsoft.com/office/2006/metadata/properties" xmlns:ns3="55846bde-c310-4321-9cac-92664c8f0dfe" xmlns:ns4="1b3dead5-cbd4-49c5-9fc3-fa031f5535f6" targetNamespace="http://schemas.microsoft.com/office/2006/metadata/properties" ma:root="true" ma:fieldsID="1857057c18e6ee185dc98b2b900a54df" ns3:_="" ns4:_="">
    <xsd:import namespace="55846bde-c310-4321-9cac-92664c8f0dfe"/>
    <xsd:import namespace="1b3dead5-cbd4-49c5-9fc3-fa031f5535f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846bde-c310-4321-9cac-92664c8f0d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3dead5-cbd4-49c5-9fc3-fa031f5535f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Paylaşılanla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Ayrıntıları ile Paylaşıldı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İpucu Paylaşımı Karması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73B18BB-C24E-408B-9A12-8848DDD7A302}">
  <ds:schemaRefs>
    <ds:schemaRef ds:uri="55846bde-c310-4321-9cac-92664c8f0dfe"/>
    <ds:schemaRef ds:uri="http://purl.org/dc/terms/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1b3dead5-cbd4-49c5-9fc3-fa031f5535f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65F1FAD-176C-4A03-BD9A-1520119CF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60668C-3C45-4962-81BF-87C308FD4F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5846bde-c310-4321-9cac-92664c8f0dfe"/>
    <ds:schemaRef ds:uri="1b3dead5-cbd4-49c5-9fc3-fa031f5535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Koyu modernist sunu</Template>
  <TotalTime>0</TotalTime>
  <Words>477</Words>
  <Application>Microsoft Office PowerPoint</Application>
  <PresentationFormat>Geniş ekran</PresentationFormat>
  <Paragraphs>910</Paragraphs>
  <Slides>15</Slides>
  <Notes>15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Ofis Teması</vt:lpstr>
      <vt:lpstr>Yakın zamandaki Rubik küp REKORLARı</vt:lpstr>
      <vt:lpstr>Slayt İçeriği  </vt:lpstr>
      <vt:lpstr>Rubik Küpün İcadı </vt:lpstr>
      <vt:lpstr>Rubik Küpün Oranları</vt:lpstr>
      <vt:lpstr>Son Zamanların Rubik Küp Rekorları</vt:lpstr>
      <vt:lpstr>Bir Saatte Çözülen Küp Sayısı  2015</vt:lpstr>
      <vt:lpstr>3 Rubik Küpü Aynı Anda Çözen Genç | 2018</vt:lpstr>
      <vt:lpstr>Bakmadan Çözülen Rubik Küp  2019</vt:lpstr>
      <vt:lpstr>Standart Çözüm -1  2019</vt:lpstr>
      <vt:lpstr>Standart Çözüm - 2</vt:lpstr>
      <vt:lpstr>Rubik Küpü 0.38 Saniyede  Çözen Robot</vt:lpstr>
      <vt:lpstr>Rubik Küpü 0.38 Saniyede  Çözen Robot</vt:lpstr>
      <vt:lpstr>kaynakça</vt:lpstr>
      <vt:lpstr>PowerPoint Sunusu</vt:lpstr>
      <vt:lpstr>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Rubik küp nasıl  çözülür?</dc:title>
  <dc:creator/>
  <cp:lastModifiedBy/>
  <cp:revision>3</cp:revision>
  <dcterms:created xsi:type="dcterms:W3CDTF">2020-05-26T17:20:15Z</dcterms:created>
  <dcterms:modified xsi:type="dcterms:W3CDTF">2020-06-06T19:51:28Z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0x01010076CDFA6F75808742A03E034468D11382</vt:lpwstr>
  </property>
</Properties>
</file>